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omments/comment1.xml" ContentType="application/vnd.openxmlformats-officedocument.presentationml.comments+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0" r:id="rId4"/>
  </p:sldMasterIdLst>
  <p:notesMasterIdLst>
    <p:notesMasterId r:id="rId26"/>
  </p:notesMasterIdLst>
  <p:sldIdLst>
    <p:sldId id="278" r:id="rId5"/>
    <p:sldId id="288" r:id="rId6"/>
    <p:sldId id="309" r:id="rId7"/>
    <p:sldId id="327" r:id="rId8"/>
    <p:sldId id="321" r:id="rId9"/>
    <p:sldId id="313" r:id="rId10"/>
    <p:sldId id="322" r:id="rId11"/>
    <p:sldId id="323" r:id="rId12"/>
    <p:sldId id="324" r:id="rId13"/>
    <p:sldId id="326" r:id="rId14"/>
    <p:sldId id="325" r:id="rId15"/>
    <p:sldId id="328" r:id="rId16"/>
    <p:sldId id="258" r:id="rId17"/>
    <p:sldId id="260" r:id="rId18"/>
    <p:sldId id="319" r:id="rId19"/>
    <p:sldId id="264" r:id="rId20"/>
    <p:sldId id="265" r:id="rId21"/>
    <p:sldId id="267" r:id="rId22"/>
    <p:sldId id="320" r:id="rId23"/>
    <p:sldId id="317" r:id="rId24"/>
    <p:sldId id="318"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ieven Yperman" initials="LY" lastIdx="5" clrIdx="0">
    <p:extLst>
      <p:ext uri="{19B8F6BF-5375-455C-9EA6-DF929625EA0E}">
        <p15:presenceInfo xmlns:p15="http://schemas.microsoft.com/office/powerpoint/2012/main" userId="S::lieven.yperman@dotnetlab.eu::f3a24cd0-30da-4a19-9f52-ad4cb10e9191" providerId="AD"/>
      </p:ext>
    </p:extLst>
  </p:cmAuthor>
  <p:cmAuthor id="2" name="Ive Verstappen" initials="IV" lastIdx="2" clrIdx="1">
    <p:extLst>
      <p:ext uri="{19B8F6BF-5375-455C-9EA6-DF929625EA0E}">
        <p15:presenceInfo xmlns:p15="http://schemas.microsoft.com/office/powerpoint/2012/main" userId="S::ive.verstappen@dotnetlab.eu::e8cde5fd-c219-48fa-b9d5-5aeeb72799f8"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BABE3"/>
    <a:srgbClr val="548EA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7D682EF-E428-4987-850B-717A6E5C8BE9}" v="520" dt="2024-05-02T11:52:15.427"/>
    <p1510:client id="{A2403280-2787-4583-9360-876EE80914C8}" v="1578" dt="2024-05-02T13:49:49.63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commentAuthors" Target="commentAuthors.xml"/><Relationship Id="rId30" Type="http://schemas.openxmlformats.org/officeDocument/2006/relationships/theme" Target="theme/theme1.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ef Meijvis" userId="89fe34b5-2932-474a-8f5d-eda5d5a4caef" providerId="ADAL" clId="{A2403280-2787-4583-9360-876EE80914C8}"/>
    <pc:docChg chg="undo custSel addSld delSld modSld sldOrd">
      <pc:chgData name="Jef Meijvis" userId="89fe34b5-2932-474a-8f5d-eda5d5a4caef" providerId="ADAL" clId="{A2403280-2787-4583-9360-876EE80914C8}" dt="2024-05-02T13:49:49.634" v="2017" actId="1076"/>
      <pc:docMkLst>
        <pc:docMk/>
      </pc:docMkLst>
      <pc:sldChg chg="delSp mod">
        <pc:chgData name="Jef Meijvis" userId="89fe34b5-2932-474a-8f5d-eda5d5a4caef" providerId="ADAL" clId="{A2403280-2787-4583-9360-876EE80914C8}" dt="2024-05-02T13:06:58.714" v="1781" actId="478"/>
        <pc:sldMkLst>
          <pc:docMk/>
          <pc:sldMk cId="3595703102" sldId="265"/>
        </pc:sldMkLst>
        <pc:spChg chg="del">
          <ac:chgData name="Jef Meijvis" userId="89fe34b5-2932-474a-8f5d-eda5d5a4caef" providerId="ADAL" clId="{A2403280-2787-4583-9360-876EE80914C8}" dt="2024-05-02T13:06:58.714" v="1781" actId="478"/>
          <ac:spMkLst>
            <pc:docMk/>
            <pc:sldMk cId="3595703102" sldId="265"/>
            <ac:spMk id="4" creationId="{4B01237B-7EA4-4015-A5EA-2147D8041107}"/>
          </ac:spMkLst>
        </pc:spChg>
      </pc:sldChg>
      <pc:sldChg chg="addSp modSp mod">
        <pc:chgData name="Jef Meijvis" userId="89fe34b5-2932-474a-8f5d-eda5d5a4caef" providerId="ADAL" clId="{A2403280-2787-4583-9360-876EE80914C8}" dt="2024-04-30T09:39:51.401" v="440" actId="1076"/>
        <pc:sldMkLst>
          <pc:docMk/>
          <pc:sldMk cId="2286547142" sldId="278"/>
        </pc:sldMkLst>
        <pc:spChg chg="mod">
          <ac:chgData name="Jef Meijvis" userId="89fe34b5-2932-474a-8f5d-eda5d5a4caef" providerId="ADAL" clId="{A2403280-2787-4583-9360-876EE80914C8}" dt="2024-04-30T09:39:36.061" v="433" actId="688"/>
          <ac:spMkLst>
            <pc:docMk/>
            <pc:sldMk cId="2286547142" sldId="278"/>
            <ac:spMk id="8" creationId="{2C24E924-693D-D337-3F6A-DEFDA9C77405}"/>
          </ac:spMkLst>
        </pc:spChg>
        <pc:picChg chg="add mod">
          <ac:chgData name="Jef Meijvis" userId="89fe34b5-2932-474a-8f5d-eda5d5a4caef" providerId="ADAL" clId="{A2403280-2787-4583-9360-876EE80914C8}" dt="2024-04-30T09:39:51.401" v="440" actId="1076"/>
          <ac:picMkLst>
            <pc:docMk/>
            <pc:sldMk cId="2286547142" sldId="278"/>
            <ac:picMk id="6" creationId="{327F7401-08BF-036E-38C3-9FB1646DEA84}"/>
          </ac:picMkLst>
        </pc:picChg>
      </pc:sldChg>
      <pc:sldChg chg="addSp delSp modSp mod ord">
        <pc:chgData name="Jef Meijvis" userId="89fe34b5-2932-474a-8f5d-eda5d5a4caef" providerId="ADAL" clId="{A2403280-2787-4583-9360-876EE80914C8}" dt="2024-05-02T12:36:05.456" v="1477" actId="1035"/>
        <pc:sldMkLst>
          <pc:docMk/>
          <pc:sldMk cId="42517876" sldId="288"/>
        </pc:sldMkLst>
        <pc:spChg chg="mod">
          <ac:chgData name="Jef Meijvis" userId="89fe34b5-2932-474a-8f5d-eda5d5a4caef" providerId="ADAL" clId="{A2403280-2787-4583-9360-876EE80914C8}" dt="2024-05-02T12:34:50.555" v="1464" actId="1076"/>
          <ac:spMkLst>
            <pc:docMk/>
            <pc:sldMk cId="42517876" sldId="288"/>
            <ac:spMk id="5" creationId="{513FB547-7F09-1157-CD26-EE1FA25E04CA}"/>
          </ac:spMkLst>
        </pc:spChg>
        <pc:spChg chg="del mod">
          <ac:chgData name="Jef Meijvis" userId="89fe34b5-2932-474a-8f5d-eda5d5a4caef" providerId="ADAL" clId="{A2403280-2787-4583-9360-876EE80914C8}" dt="2024-05-02T12:02:40.998" v="800" actId="478"/>
          <ac:spMkLst>
            <pc:docMk/>
            <pc:sldMk cId="42517876" sldId="288"/>
            <ac:spMk id="6" creationId="{C93637E2-3A8E-8F49-D3EB-BE1EB1314DC5}"/>
          </ac:spMkLst>
        </pc:spChg>
        <pc:spChg chg="del">
          <ac:chgData name="Jef Meijvis" userId="89fe34b5-2932-474a-8f5d-eda5d5a4caef" providerId="ADAL" clId="{A2403280-2787-4583-9360-876EE80914C8}" dt="2024-05-02T12:29:54.494" v="1331" actId="478"/>
          <ac:spMkLst>
            <pc:docMk/>
            <pc:sldMk cId="42517876" sldId="288"/>
            <ac:spMk id="8" creationId="{61EE1A3D-AF38-5D6B-05E1-0AAF76FAC410}"/>
          </ac:spMkLst>
        </pc:spChg>
        <pc:spChg chg="add mod">
          <ac:chgData name="Jef Meijvis" userId="89fe34b5-2932-474a-8f5d-eda5d5a4caef" providerId="ADAL" clId="{A2403280-2787-4583-9360-876EE80914C8}" dt="2024-05-02T12:34:58.476" v="1465" actId="1076"/>
          <ac:spMkLst>
            <pc:docMk/>
            <pc:sldMk cId="42517876" sldId="288"/>
            <ac:spMk id="9" creationId="{5022EACA-C7E0-B409-0D5F-E5CB2AA4FA94}"/>
          </ac:spMkLst>
        </pc:spChg>
        <pc:spChg chg="add mod ord">
          <ac:chgData name="Jef Meijvis" userId="89fe34b5-2932-474a-8f5d-eda5d5a4caef" providerId="ADAL" clId="{A2403280-2787-4583-9360-876EE80914C8}" dt="2024-05-02T12:34:50.555" v="1464" actId="1076"/>
          <ac:spMkLst>
            <pc:docMk/>
            <pc:sldMk cId="42517876" sldId="288"/>
            <ac:spMk id="14" creationId="{1A6D6555-9C39-90DD-B3FB-B55BB66B3229}"/>
          </ac:spMkLst>
        </pc:spChg>
        <pc:spChg chg="add mod ord">
          <ac:chgData name="Jef Meijvis" userId="89fe34b5-2932-474a-8f5d-eda5d5a4caef" providerId="ADAL" clId="{A2403280-2787-4583-9360-876EE80914C8}" dt="2024-05-02T12:34:58.476" v="1465" actId="1076"/>
          <ac:spMkLst>
            <pc:docMk/>
            <pc:sldMk cId="42517876" sldId="288"/>
            <ac:spMk id="15" creationId="{EEC211A4-FE9D-FC88-3C8B-B451B9B844F4}"/>
          </ac:spMkLst>
        </pc:spChg>
        <pc:spChg chg="del">
          <ac:chgData name="Jef Meijvis" userId="89fe34b5-2932-474a-8f5d-eda5d5a4caef" providerId="ADAL" clId="{A2403280-2787-4583-9360-876EE80914C8}" dt="2024-05-02T12:29:51.622" v="1329" actId="478"/>
          <ac:spMkLst>
            <pc:docMk/>
            <pc:sldMk cId="42517876" sldId="288"/>
            <ac:spMk id="16" creationId="{21D7812B-3D1D-28C5-4612-22EDACDA8177}"/>
          </ac:spMkLst>
        </pc:spChg>
        <pc:spChg chg="add mod">
          <ac:chgData name="Jef Meijvis" userId="89fe34b5-2932-474a-8f5d-eda5d5a4caef" providerId="ADAL" clId="{A2403280-2787-4583-9360-876EE80914C8}" dt="2024-05-02T12:34:50.555" v="1464" actId="1076"/>
          <ac:spMkLst>
            <pc:docMk/>
            <pc:sldMk cId="42517876" sldId="288"/>
            <ac:spMk id="17" creationId="{2901CF59-9005-6652-935D-B84A38668EB8}"/>
          </ac:spMkLst>
        </pc:spChg>
        <pc:spChg chg="add mod">
          <ac:chgData name="Jef Meijvis" userId="89fe34b5-2932-474a-8f5d-eda5d5a4caef" providerId="ADAL" clId="{A2403280-2787-4583-9360-876EE80914C8}" dt="2024-05-02T12:34:58.476" v="1465" actId="1076"/>
          <ac:spMkLst>
            <pc:docMk/>
            <pc:sldMk cId="42517876" sldId="288"/>
            <ac:spMk id="18" creationId="{29196958-6195-E6B1-038B-DE6A1418928F}"/>
          </ac:spMkLst>
        </pc:spChg>
        <pc:picChg chg="del">
          <ac:chgData name="Jef Meijvis" userId="89fe34b5-2932-474a-8f5d-eda5d5a4caef" providerId="ADAL" clId="{A2403280-2787-4583-9360-876EE80914C8}" dt="2024-05-02T12:29:51.998" v="1330" actId="478"/>
          <ac:picMkLst>
            <pc:docMk/>
            <pc:sldMk cId="42517876" sldId="288"/>
            <ac:picMk id="7" creationId="{CC506CDF-C9DE-C7BC-AD0D-64F049855266}"/>
          </ac:picMkLst>
        </pc:picChg>
        <pc:picChg chg="add mod">
          <ac:chgData name="Jef Meijvis" userId="89fe34b5-2932-474a-8f5d-eda5d5a4caef" providerId="ADAL" clId="{A2403280-2787-4583-9360-876EE80914C8}" dt="2024-05-02T12:34:50.555" v="1464" actId="1076"/>
          <ac:picMkLst>
            <pc:docMk/>
            <pc:sldMk cId="42517876" sldId="288"/>
            <ac:picMk id="11" creationId="{C7437196-CEE9-7A3A-7059-BDF1EA27E278}"/>
          </ac:picMkLst>
        </pc:picChg>
        <pc:picChg chg="add mod">
          <ac:chgData name="Jef Meijvis" userId="89fe34b5-2932-474a-8f5d-eda5d5a4caef" providerId="ADAL" clId="{A2403280-2787-4583-9360-876EE80914C8}" dt="2024-05-02T12:34:58.476" v="1465" actId="1076"/>
          <ac:picMkLst>
            <pc:docMk/>
            <pc:sldMk cId="42517876" sldId="288"/>
            <ac:picMk id="13" creationId="{3D5E9196-F9DB-03B8-BB72-1CE169258DD1}"/>
          </ac:picMkLst>
        </pc:picChg>
        <pc:picChg chg="add mod">
          <ac:chgData name="Jef Meijvis" userId="89fe34b5-2932-474a-8f5d-eda5d5a4caef" providerId="ADAL" clId="{A2403280-2787-4583-9360-876EE80914C8}" dt="2024-05-02T12:36:05.456" v="1477" actId="1035"/>
          <ac:picMkLst>
            <pc:docMk/>
            <pc:sldMk cId="42517876" sldId="288"/>
            <ac:picMk id="20" creationId="{87AD653B-E1BB-E443-9665-5703FF35875F}"/>
          </ac:picMkLst>
        </pc:picChg>
        <pc:picChg chg="add mod">
          <ac:chgData name="Jef Meijvis" userId="89fe34b5-2932-474a-8f5d-eda5d5a4caef" providerId="ADAL" clId="{A2403280-2787-4583-9360-876EE80914C8}" dt="2024-05-02T12:36:05.456" v="1477" actId="1035"/>
          <ac:picMkLst>
            <pc:docMk/>
            <pc:sldMk cId="42517876" sldId="288"/>
            <ac:picMk id="22" creationId="{D5FE59C0-DBAA-3D19-B16C-7AB19B2B9679}"/>
          </ac:picMkLst>
        </pc:picChg>
        <pc:picChg chg="del">
          <ac:chgData name="Jef Meijvis" userId="89fe34b5-2932-474a-8f5d-eda5d5a4caef" providerId="ADAL" clId="{A2403280-2787-4583-9360-876EE80914C8}" dt="2024-05-02T12:31:28.998" v="1418" actId="478"/>
          <ac:picMkLst>
            <pc:docMk/>
            <pc:sldMk cId="42517876" sldId="288"/>
            <ac:picMk id="25" creationId="{EEFDF3B0-5FAE-ACD7-F7AA-C1FEDF45878C}"/>
          </ac:picMkLst>
        </pc:picChg>
      </pc:sldChg>
      <pc:sldChg chg="del">
        <pc:chgData name="Jef Meijvis" userId="89fe34b5-2932-474a-8f5d-eda5d5a4caef" providerId="ADAL" clId="{A2403280-2787-4583-9360-876EE80914C8}" dt="2024-05-02T13:31:30.999" v="1902" actId="47"/>
        <pc:sldMkLst>
          <pc:docMk/>
          <pc:sldMk cId="930218672" sldId="289"/>
        </pc:sldMkLst>
      </pc:sldChg>
      <pc:sldChg chg="del">
        <pc:chgData name="Jef Meijvis" userId="89fe34b5-2932-474a-8f5d-eda5d5a4caef" providerId="ADAL" clId="{A2403280-2787-4583-9360-876EE80914C8}" dt="2024-05-02T13:31:30.999" v="1902" actId="47"/>
        <pc:sldMkLst>
          <pc:docMk/>
          <pc:sldMk cId="1263193317" sldId="291"/>
        </pc:sldMkLst>
      </pc:sldChg>
      <pc:sldChg chg="del">
        <pc:chgData name="Jef Meijvis" userId="89fe34b5-2932-474a-8f5d-eda5d5a4caef" providerId="ADAL" clId="{A2403280-2787-4583-9360-876EE80914C8}" dt="2024-05-02T13:31:30.999" v="1902" actId="47"/>
        <pc:sldMkLst>
          <pc:docMk/>
          <pc:sldMk cId="1532722623" sldId="293"/>
        </pc:sldMkLst>
      </pc:sldChg>
      <pc:sldChg chg="del">
        <pc:chgData name="Jef Meijvis" userId="89fe34b5-2932-474a-8f5d-eda5d5a4caef" providerId="ADAL" clId="{A2403280-2787-4583-9360-876EE80914C8}" dt="2024-05-02T13:31:26.572" v="1901" actId="47"/>
        <pc:sldMkLst>
          <pc:docMk/>
          <pc:sldMk cId="4196606435" sldId="294"/>
        </pc:sldMkLst>
      </pc:sldChg>
      <pc:sldChg chg="del">
        <pc:chgData name="Jef Meijvis" userId="89fe34b5-2932-474a-8f5d-eda5d5a4caef" providerId="ADAL" clId="{A2403280-2787-4583-9360-876EE80914C8}" dt="2024-05-02T13:31:30.999" v="1902" actId="47"/>
        <pc:sldMkLst>
          <pc:docMk/>
          <pc:sldMk cId="2836107591" sldId="295"/>
        </pc:sldMkLst>
      </pc:sldChg>
      <pc:sldChg chg="del">
        <pc:chgData name="Jef Meijvis" userId="89fe34b5-2932-474a-8f5d-eda5d5a4caef" providerId="ADAL" clId="{A2403280-2787-4583-9360-876EE80914C8}" dt="2024-05-02T13:31:30.999" v="1902" actId="47"/>
        <pc:sldMkLst>
          <pc:docMk/>
          <pc:sldMk cId="3186376679" sldId="296"/>
        </pc:sldMkLst>
      </pc:sldChg>
      <pc:sldChg chg="del">
        <pc:chgData name="Jef Meijvis" userId="89fe34b5-2932-474a-8f5d-eda5d5a4caef" providerId="ADAL" clId="{A2403280-2787-4583-9360-876EE80914C8}" dt="2024-05-02T13:31:30.999" v="1902" actId="47"/>
        <pc:sldMkLst>
          <pc:docMk/>
          <pc:sldMk cId="2810270079" sldId="297"/>
        </pc:sldMkLst>
      </pc:sldChg>
      <pc:sldChg chg="del">
        <pc:chgData name="Jef Meijvis" userId="89fe34b5-2932-474a-8f5d-eda5d5a4caef" providerId="ADAL" clId="{A2403280-2787-4583-9360-876EE80914C8}" dt="2024-05-02T13:31:30.999" v="1902" actId="47"/>
        <pc:sldMkLst>
          <pc:docMk/>
          <pc:sldMk cId="2214923539" sldId="298"/>
        </pc:sldMkLst>
      </pc:sldChg>
      <pc:sldChg chg="del">
        <pc:chgData name="Jef Meijvis" userId="89fe34b5-2932-474a-8f5d-eda5d5a4caef" providerId="ADAL" clId="{A2403280-2787-4583-9360-876EE80914C8}" dt="2024-05-02T13:31:30.999" v="1902" actId="47"/>
        <pc:sldMkLst>
          <pc:docMk/>
          <pc:sldMk cId="1139590599" sldId="299"/>
        </pc:sldMkLst>
      </pc:sldChg>
      <pc:sldChg chg="del">
        <pc:chgData name="Jef Meijvis" userId="89fe34b5-2932-474a-8f5d-eda5d5a4caef" providerId="ADAL" clId="{A2403280-2787-4583-9360-876EE80914C8}" dt="2024-05-02T13:31:30.999" v="1902" actId="47"/>
        <pc:sldMkLst>
          <pc:docMk/>
          <pc:sldMk cId="4269211613" sldId="300"/>
        </pc:sldMkLst>
      </pc:sldChg>
      <pc:sldChg chg="del">
        <pc:chgData name="Jef Meijvis" userId="89fe34b5-2932-474a-8f5d-eda5d5a4caef" providerId="ADAL" clId="{A2403280-2787-4583-9360-876EE80914C8}" dt="2024-05-02T13:31:30.999" v="1902" actId="47"/>
        <pc:sldMkLst>
          <pc:docMk/>
          <pc:sldMk cId="11653289" sldId="301"/>
        </pc:sldMkLst>
      </pc:sldChg>
      <pc:sldChg chg="del">
        <pc:chgData name="Jef Meijvis" userId="89fe34b5-2932-474a-8f5d-eda5d5a4caef" providerId="ADAL" clId="{A2403280-2787-4583-9360-876EE80914C8}" dt="2024-05-02T13:31:30.999" v="1902" actId="47"/>
        <pc:sldMkLst>
          <pc:docMk/>
          <pc:sldMk cId="3966361726" sldId="302"/>
        </pc:sldMkLst>
      </pc:sldChg>
      <pc:sldChg chg="del">
        <pc:chgData name="Jef Meijvis" userId="89fe34b5-2932-474a-8f5d-eda5d5a4caef" providerId="ADAL" clId="{A2403280-2787-4583-9360-876EE80914C8}" dt="2024-05-02T13:31:30.999" v="1902" actId="47"/>
        <pc:sldMkLst>
          <pc:docMk/>
          <pc:sldMk cId="128097823" sldId="303"/>
        </pc:sldMkLst>
      </pc:sldChg>
      <pc:sldChg chg="del">
        <pc:chgData name="Jef Meijvis" userId="89fe34b5-2932-474a-8f5d-eda5d5a4caef" providerId="ADAL" clId="{A2403280-2787-4583-9360-876EE80914C8}" dt="2024-05-02T13:31:30.999" v="1902" actId="47"/>
        <pc:sldMkLst>
          <pc:docMk/>
          <pc:sldMk cId="2215055815" sldId="304"/>
        </pc:sldMkLst>
      </pc:sldChg>
      <pc:sldChg chg="del">
        <pc:chgData name="Jef Meijvis" userId="89fe34b5-2932-474a-8f5d-eda5d5a4caef" providerId="ADAL" clId="{A2403280-2787-4583-9360-876EE80914C8}" dt="2024-05-02T13:31:30.999" v="1902" actId="47"/>
        <pc:sldMkLst>
          <pc:docMk/>
          <pc:sldMk cId="1603204740" sldId="305"/>
        </pc:sldMkLst>
      </pc:sldChg>
      <pc:sldChg chg="del">
        <pc:chgData name="Jef Meijvis" userId="89fe34b5-2932-474a-8f5d-eda5d5a4caef" providerId="ADAL" clId="{A2403280-2787-4583-9360-876EE80914C8}" dt="2024-05-02T13:31:30.999" v="1902" actId="47"/>
        <pc:sldMkLst>
          <pc:docMk/>
          <pc:sldMk cId="474125770" sldId="306"/>
        </pc:sldMkLst>
      </pc:sldChg>
      <pc:sldChg chg="del">
        <pc:chgData name="Jef Meijvis" userId="89fe34b5-2932-474a-8f5d-eda5d5a4caef" providerId="ADAL" clId="{A2403280-2787-4583-9360-876EE80914C8}" dt="2024-05-02T13:31:30.999" v="1902" actId="47"/>
        <pc:sldMkLst>
          <pc:docMk/>
          <pc:sldMk cId="3334570526" sldId="307"/>
        </pc:sldMkLst>
      </pc:sldChg>
      <pc:sldChg chg="del">
        <pc:chgData name="Jef Meijvis" userId="89fe34b5-2932-474a-8f5d-eda5d5a4caef" providerId="ADAL" clId="{A2403280-2787-4583-9360-876EE80914C8}" dt="2024-05-02T13:31:30.999" v="1902" actId="47"/>
        <pc:sldMkLst>
          <pc:docMk/>
          <pc:sldMk cId="1764801717" sldId="308"/>
        </pc:sldMkLst>
      </pc:sldChg>
      <pc:sldChg chg="del">
        <pc:chgData name="Jef Meijvis" userId="89fe34b5-2932-474a-8f5d-eda5d5a4caef" providerId="ADAL" clId="{A2403280-2787-4583-9360-876EE80914C8}" dt="2024-05-02T13:31:30.999" v="1902" actId="47"/>
        <pc:sldMkLst>
          <pc:docMk/>
          <pc:sldMk cId="1707068014" sldId="310"/>
        </pc:sldMkLst>
      </pc:sldChg>
      <pc:sldChg chg="addSp delSp modSp mod">
        <pc:chgData name="Jef Meijvis" userId="89fe34b5-2932-474a-8f5d-eda5d5a4caef" providerId="ADAL" clId="{A2403280-2787-4583-9360-876EE80914C8}" dt="2024-05-02T13:32:20.339" v="1929" actId="1076"/>
        <pc:sldMkLst>
          <pc:docMk/>
          <pc:sldMk cId="4185688534" sldId="313"/>
        </pc:sldMkLst>
        <pc:spChg chg="mod">
          <ac:chgData name="Jef Meijvis" userId="89fe34b5-2932-474a-8f5d-eda5d5a4caef" providerId="ADAL" clId="{A2403280-2787-4583-9360-876EE80914C8}" dt="2024-05-02T12:05:25.227" v="868" actId="1076"/>
          <ac:spMkLst>
            <pc:docMk/>
            <pc:sldMk cId="4185688534" sldId="313"/>
            <ac:spMk id="4" creationId="{2A06FE46-DE31-FA34-3C9A-96C2CD096D0E}"/>
          </ac:spMkLst>
        </pc:spChg>
        <pc:spChg chg="mod">
          <ac:chgData name="Jef Meijvis" userId="89fe34b5-2932-474a-8f5d-eda5d5a4caef" providerId="ADAL" clId="{A2403280-2787-4583-9360-876EE80914C8}" dt="2024-05-02T12:05:12.020" v="860" actId="20577"/>
          <ac:spMkLst>
            <pc:docMk/>
            <pc:sldMk cId="4185688534" sldId="313"/>
            <ac:spMk id="5" creationId="{513FB547-7F09-1157-CD26-EE1FA25E04CA}"/>
          </ac:spMkLst>
        </pc:spChg>
        <pc:spChg chg="mod">
          <ac:chgData name="Jef Meijvis" userId="89fe34b5-2932-474a-8f5d-eda5d5a4caef" providerId="ADAL" clId="{A2403280-2787-4583-9360-876EE80914C8}" dt="2024-05-02T12:11:42.157" v="901" actId="20577"/>
          <ac:spMkLst>
            <pc:docMk/>
            <pc:sldMk cId="4185688534" sldId="313"/>
            <ac:spMk id="8" creationId="{61EE1A3D-AF38-5D6B-05E1-0AAF76FAC410}"/>
          </ac:spMkLst>
        </pc:spChg>
        <pc:spChg chg="del">
          <ac:chgData name="Jef Meijvis" userId="89fe34b5-2932-474a-8f5d-eda5d5a4caef" providerId="ADAL" clId="{A2403280-2787-4583-9360-876EE80914C8}" dt="2024-05-02T12:03:06.759" v="805" actId="478"/>
          <ac:spMkLst>
            <pc:docMk/>
            <pc:sldMk cId="4185688534" sldId="313"/>
            <ac:spMk id="9" creationId="{5010544B-DDAE-2CEA-FFB6-1731644256CA}"/>
          </ac:spMkLst>
        </pc:spChg>
        <pc:spChg chg="add mod">
          <ac:chgData name="Jef Meijvis" userId="89fe34b5-2932-474a-8f5d-eda5d5a4caef" providerId="ADAL" clId="{A2403280-2787-4583-9360-876EE80914C8}" dt="2024-05-02T12:05:21.860" v="867" actId="20577"/>
          <ac:spMkLst>
            <pc:docMk/>
            <pc:sldMk cId="4185688534" sldId="313"/>
            <ac:spMk id="12" creationId="{AAFEA389-D962-D9E9-63D6-2DC81612F9E6}"/>
          </ac:spMkLst>
        </pc:spChg>
        <pc:spChg chg="add mod">
          <ac:chgData name="Jef Meijvis" userId="89fe34b5-2932-474a-8f5d-eda5d5a4caef" providerId="ADAL" clId="{A2403280-2787-4583-9360-876EE80914C8}" dt="2024-05-02T12:12:36.757" v="903" actId="1076"/>
          <ac:spMkLst>
            <pc:docMk/>
            <pc:sldMk cId="4185688534" sldId="313"/>
            <ac:spMk id="15" creationId="{B40239F4-BFA9-8898-3449-4C695C65B20C}"/>
          </ac:spMkLst>
        </pc:spChg>
        <pc:spChg chg="add mod">
          <ac:chgData name="Jef Meijvis" userId="89fe34b5-2932-474a-8f5d-eda5d5a4caef" providerId="ADAL" clId="{A2403280-2787-4583-9360-876EE80914C8}" dt="2024-05-02T13:32:20.339" v="1929" actId="1076"/>
          <ac:spMkLst>
            <pc:docMk/>
            <pc:sldMk cId="4185688534" sldId="313"/>
            <ac:spMk id="19" creationId="{2AFF5A0B-7309-5A8D-A4C5-5445641C0795}"/>
          </ac:spMkLst>
        </pc:spChg>
        <pc:picChg chg="add mod">
          <ac:chgData name="Jef Meijvis" userId="89fe34b5-2932-474a-8f5d-eda5d5a4caef" providerId="ADAL" clId="{A2403280-2787-4583-9360-876EE80914C8}" dt="2024-05-02T12:04:07.677" v="831" actId="1076"/>
          <ac:picMkLst>
            <pc:docMk/>
            <pc:sldMk cId="4185688534" sldId="313"/>
            <ac:picMk id="7" creationId="{686B298B-42C0-C5D3-33C4-B549666FF69E}"/>
          </ac:picMkLst>
        </pc:picChg>
        <pc:picChg chg="add mod">
          <ac:chgData name="Jef Meijvis" userId="89fe34b5-2932-474a-8f5d-eda5d5a4caef" providerId="ADAL" clId="{A2403280-2787-4583-9360-876EE80914C8}" dt="2024-05-02T12:04:44.810" v="847" actId="1076"/>
          <ac:picMkLst>
            <pc:docMk/>
            <pc:sldMk cId="4185688534" sldId="313"/>
            <ac:picMk id="10" creationId="{1DCC8FAB-B37B-FF0E-31CD-3733B65AC41A}"/>
          </ac:picMkLst>
        </pc:picChg>
        <pc:picChg chg="del">
          <ac:chgData name="Jef Meijvis" userId="89fe34b5-2932-474a-8f5d-eda5d5a4caef" providerId="ADAL" clId="{A2403280-2787-4583-9360-876EE80914C8}" dt="2024-05-02T12:02:59.391" v="801" actId="478"/>
          <ac:picMkLst>
            <pc:docMk/>
            <pc:sldMk cId="4185688534" sldId="313"/>
            <ac:picMk id="13" creationId="{317288F3-E241-88CB-E9B8-A89DC349ECBC}"/>
          </ac:picMkLst>
        </pc:picChg>
        <pc:picChg chg="add mod">
          <ac:chgData name="Jef Meijvis" userId="89fe34b5-2932-474a-8f5d-eda5d5a4caef" providerId="ADAL" clId="{A2403280-2787-4583-9360-876EE80914C8}" dt="2024-05-02T12:12:33.317" v="902" actId="1076"/>
          <ac:picMkLst>
            <pc:docMk/>
            <pc:sldMk cId="4185688534" sldId="313"/>
            <ac:picMk id="14" creationId="{731F1CFF-11A4-CB6F-AE08-A212467CE81B}"/>
          </ac:picMkLst>
        </pc:picChg>
        <pc:picChg chg="add del mod">
          <ac:chgData name="Jef Meijvis" userId="89fe34b5-2932-474a-8f5d-eda5d5a4caef" providerId="ADAL" clId="{A2403280-2787-4583-9360-876EE80914C8}" dt="2024-05-02T13:31:59.833" v="1906" actId="478"/>
          <ac:picMkLst>
            <pc:docMk/>
            <pc:sldMk cId="4185688534" sldId="313"/>
            <ac:picMk id="17" creationId="{F4DBC087-819A-9658-B854-46BC756EBDFD}"/>
          </ac:picMkLst>
        </pc:picChg>
        <pc:picChg chg="add mod">
          <ac:chgData name="Jef Meijvis" userId="89fe34b5-2932-474a-8f5d-eda5d5a4caef" providerId="ADAL" clId="{A2403280-2787-4583-9360-876EE80914C8}" dt="2024-05-02T13:32:13.642" v="1912" actId="1076"/>
          <ac:picMkLst>
            <pc:docMk/>
            <pc:sldMk cId="4185688534" sldId="313"/>
            <ac:picMk id="18" creationId="{D42DDF42-67DF-4E46-982C-A9B0EEAEE462}"/>
          </ac:picMkLst>
        </pc:picChg>
        <pc:picChg chg="add mod">
          <ac:chgData name="Jef Meijvis" userId="89fe34b5-2932-474a-8f5d-eda5d5a4caef" providerId="ADAL" clId="{A2403280-2787-4583-9360-876EE80914C8}" dt="2024-05-02T12:05:15.102" v="861" actId="1076"/>
          <ac:picMkLst>
            <pc:docMk/>
            <pc:sldMk cId="4185688534" sldId="313"/>
            <ac:picMk id="1026" creationId="{115D8759-BC0F-01FC-F7BC-F1C6289C3837}"/>
          </ac:picMkLst>
        </pc:picChg>
      </pc:sldChg>
      <pc:sldChg chg="delSp modSp add mod">
        <pc:chgData name="Jef Meijvis" userId="89fe34b5-2932-474a-8f5d-eda5d5a4caef" providerId="ADAL" clId="{A2403280-2787-4583-9360-876EE80914C8}" dt="2024-04-30T08:24:47.011" v="46" actId="20577"/>
        <pc:sldMkLst>
          <pc:docMk/>
          <pc:sldMk cId="821149159" sldId="314"/>
        </pc:sldMkLst>
        <pc:spChg chg="del">
          <ac:chgData name="Jef Meijvis" userId="89fe34b5-2932-474a-8f5d-eda5d5a4caef" providerId="ADAL" clId="{A2403280-2787-4583-9360-876EE80914C8}" dt="2024-04-30T08:24:33.670" v="3" actId="478"/>
          <ac:spMkLst>
            <pc:docMk/>
            <pc:sldMk cId="821149159" sldId="314"/>
            <ac:spMk id="5" creationId="{513FB547-7F09-1157-CD26-EE1FA25E04CA}"/>
          </ac:spMkLst>
        </pc:spChg>
        <pc:spChg chg="del">
          <ac:chgData name="Jef Meijvis" userId="89fe34b5-2932-474a-8f5d-eda5d5a4caef" providerId="ADAL" clId="{A2403280-2787-4583-9360-876EE80914C8}" dt="2024-04-30T08:24:34.679" v="4" actId="478"/>
          <ac:spMkLst>
            <pc:docMk/>
            <pc:sldMk cId="821149159" sldId="314"/>
            <ac:spMk id="8" creationId="{61EE1A3D-AF38-5D6B-05E1-0AAF76FAC410}"/>
          </ac:spMkLst>
        </pc:spChg>
        <pc:spChg chg="mod">
          <ac:chgData name="Jef Meijvis" userId="89fe34b5-2932-474a-8f5d-eda5d5a4caef" providerId="ADAL" clId="{A2403280-2787-4583-9360-876EE80914C8}" dt="2024-04-30T08:24:47.011" v="46" actId="20577"/>
          <ac:spMkLst>
            <pc:docMk/>
            <pc:sldMk cId="821149159" sldId="314"/>
            <ac:spMk id="9" creationId="{5010544B-DDAE-2CEA-FFB6-1731644256CA}"/>
          </ac:spMkLst>
        </pc:spChg>
        <pc:spChg chg="del">
          <ac:chgData name="Jef Meijvis" userId="89fe34b5-2932-474a-8f5d-eda5d5a4caef" providerId="ADAL" clId="{A2403280-2787-4583-9360-876EE80914C8}" dt="2024-04-30T08:24:30.836" v="2" actId="478"/>
          <ac:spMkLst>
            <pc:docMk/>
            <pc:sldMk cId="821149159" sldId="314"/>
            <ac:spMk id="16" creationId="{21D7812B-3D1D-28C5-4612-22EDACDA8177}"/>
          </ac:spMkLst>
        </pc:spChg>
        <pc:picChg chg="del">
          <ac:chgData name="Jef Meijvis" userId="89fe34b5-2932-474a-8f5d-eda5d5a4caef" providerId="ADAL" clId="{A2403280-2787-4583-9360-876EE80914C8}" dt="2024-04-30T08:24:29.797" v="1" actId="478"/>
          <ac:picMkLst>
            <pc:docMk/>
            <pc:sldMk cId="821149159" sldId="314"/>
            <ac:picMk id="11" creationId="{2BB6688A-6D41-4020-CF77-0F884E8F6B34}"/>
          </ac:picMkLst>
        </pc:picChg>
        <pc:picChg chg="del">
          <ac:chgData name="Jef Meijvis" userId="89fe34b5-2932-474a-8f5d-eda5d5a4caef" providerId="ADAL" clId="{A2403280-2787-4583-9360-876EE80914C8}" dt="2024-04-30T08:24:35.197" v="5" actId="478"/>
          <ac:picMkLst>
            <pc:docMk/>
            <pc:sldMk cId="821149159" sldId="314"/>
            <ac:picMk id="13" creationId="{317288F3-E241-88CB-E9B8-A89DC349ECBC}"/>
          </ac:picMkLst>
        </pc:picChg>
      </pc:sldChg>
      <pc:sldChg chg="modSp add mod">
        <pc:chgData name="Jef Meijvis" userId="89fe34b5-2932-474a-8f5d-eda5d5a4caef" providerId="ADAL" clId="{A2403280-2787-4583-9360-876EE80914C8}" dt="2024-04-30T08:25:07.663" v="97" actId="14100"/>
        <pc:sldMkLst>
          <pc:docMk/>
          <pc:sldMk cId="3213636099" sldId="315"/>
        </pc:sldMkLst>
        <pc:spChg chg="mod">
          <ac:chgData name="Jef Meijvis" userId="89fe34b5-2932-474a-8f5d-eda5d5a4caef" providerId="ADAL" clId="{A2403280-2787-4583-9360-876EE80914C8}" dt="2024-04-30T08:25:07.663" v="97" actId="14100"/>
          <ac:spMkLst>
            <pc:docMk/>
            <pc:sldMk cId="3213636099" sldId="315"/>
            <ac:spMk id="9" creationId="{5010544B-DDAE-2CEA-FFB6-1731644256CA}"/>
          </ac:spMkLst>
        </pc:spChg>
      </pc:sldChg>
      <pc:sldChg chg="modSp add del mod">
        <pc:chgData name="Jef Meijvis" userId="89fe34b5-2932-474a-8f5d-eda5d5a4caef" providerId="ADAL" clId="{A2403280-2787-4583-9360-876EE80914C8}" dt="2024-04-30T09:19:39.161" v="128" actId="47"/>
        <pc:sldMkLst>
          <pc:docMk/>
          <pc:sldMk cId="3037304948" sldId="316"/>
        </pc:sldMkLst>
        <pc:spChg chg="mod">
          <ac:chgData name="Jef Meijvis" userId="89fe34b5-2932-474a-8f5d-eda5d5a4caef" providerId="ADAL" clId="{A2403280-2787-4583-9360-876EE80914C8}" dt="2024-04-30T08:25:23.929" v="124" actId="20577"/>
          <ac:spMkLst>
            <pc:docMk/>
            <pc:sldMk cId="3037304948" sldId="316"/>
            <ac:spMk id="9" creationId="{5010544B-DDAE-2CEA-FFB6-1731644256CA}"/>
          </ac:spMkLst>
        </pc:spChg>
      </pc:sldChg>
      <pc:sldChg chg="addSp delSp modSp add mod ord">
        <pc:chgData name="Jef Meijvis" userId="89fe34b5-2932-474a-8f5d-eda5d5a4caef" providerId="ADAL" clId="{A2403280-2787-4583-9360-876EE80914C8}" dt="2024-05-02T13:36:30.668" v="1942" actId="20577"/>
        <pc:sldMkLst>
          <pc:docMk/>
          <pc:sldMk cId="604553789" sldId="317"/>
        </pc:sldMkLst>
        <pc:spChg chg="mod">
          <ac:chgData name="Jef Meijvis" userId="89fe34b5-2932-474a-8f5d-eda5d5a4caef" providerId="ADAL" clId="{A2403280-2787-4583-9360-876EE80914C8}" dt="2024-05-02T13:36:30.668" v="1942" actId="20577"/>
          <ac:spMkLst>
            <pc:docMk/>
            <pc:sldMk cId="604553789" sldId="317"/>
            <ac:spMk id="5" creationId="{513FB547-7F09-1157-CD26-EE1FA25E04CA}"/>
          </ac:spMkLst>
        </pc:spChg>
        <pc:spChg chg="mod">
          <ac:chgData name="Jef Meijvis" userId="89fe34b5-2932-474a-8f5d-eda5d5a4caef" providerId="ADAL" clId="{A2403280-2787-4583-9360-876EE80914C8}" dt="2024-04-30T09:19:51.247" v="152" actId="14100"/>
          <ac:spMkLst>
            <pc:docMk/>
            <pc:sldMk cId="604553789" sldId="317"/>
            <ac:spMk id="8" creationId="{61EE1A3D-AF38-5D6B-05E1-0AAF76FAC410}"/>
          </ac:spMkLst>
        </pc:spChg>
        <pc:spChg chg="del">
          <ac:chgData name="Jef Meijvis" userId="89fe34b5-2932-474a-8f5d-eda5d5a4caef" providerId="ADAL" clId="{A2403280-2787-4583-9360-876EE80914C8}" dt="2024-05-02T12:29:12.166" v="1325" actId="478"/>
          <ac:spMkLst>
            <pc:docMk/>
            <pc:sldMk cId="604553789" sldId="317"/>
            <ac:spMk id="9" creationId="{5010544B-DDAE-2CEA-FFB6-1731644256CA}"/>
          </ac:spMkLst>
        </pc:spChg>
        <pc:graphicFrameChg chg="add mod">
          <ac:chgData name="Jef Meijvis" userId="89fe34b5-2932-474a-8f5d-eda5d5a4caef" providerId="ADAL" clId="{A2403280-2787-4583-9360-876EE80914C8}" dt="2024-05-02T13:30:54.359" v="1894"/>
          <ac:graphicFrameMkLst>
            <pc:docMk/>
            <pc:sldMk cId="604553789" sldId="317"/>
            <ac:graphicFrameMk id="10" creationId="{39DA1D2F-75FE-2AEE-D701-4D81CE472E15}"/>
          </ac:graphicFrameMkLst>
        </pc:graphicFrameChg>
        <pc:picChg chg="add del mod modCrop">
          <ac:chgData name="Jef Meijvis" userId="89fe34b5-2932-474a-8f5d-eda5d5a4caef" providerId="ADAL" clId="{A2403280-2787-4583-9360-876EE80914C8}" dt="2024-05-02T13:30:53.709" v="1893" actId="478"/>
          <ac:picMkLst>
            <pc:docMk/>
            <pc:sldMk cId="604553789" sldId="317"/>
            <ac:picMk id="7" creationId="{F601B8AD-960C-F70A-8E0C-516596F640C3}"/>
          </ac:picMkLst>
        </pc:picChg>
        <pc:picChg chg="del">
          <ac:chgData name="Jef Meijvis" userId="89fe34b5-2932-474a-8f5d-eda5d5a4caef" providerId="ADAL" clId="{A2403280-2787-4583-9360-876EE80914C8}" dt="2024-04-30T09:30:35.157" v="389" actId="478"/>
          <ac:picMkLst>
            <pc:docMk/>
            <pc:sldMk cId="604553789" sldId="317"/>
            <ac:picMk id="11" creationId="{2BB6688A-6D41-4020-CF77-0F884E8F6B34}"/>
          </ac:picMkLst>
        </pc:picChg>
        <pc:picChg chg="add mod">
          <ac:chgData name="Jef Meijvis" userId="89fe34b5-2932-474a-8f5d-eda5d5a4caef" providerId="ADAL" clId="{A2403280-2787-4583-9360-876EE80914C8}" dt="2024-05-02T13:31:17.435" v="1900" actId="1076"/>
          <ac:picMkLst>
            <pc:docMk/>
            <pc:sldMk cId="604553789" sldId="317"/>
            <ac:picMk id="12" creationId="{AD7B36EA-2396-531A-FA79-7F6FC294271A}"/>
          </ac:picMkLst>
        </pc:picChg>
        <pc:picChg chg="del">
          <ac:chgData name="Jef Meijvis" userId="89fe34b5-2932-474a-8f5d-eda5d5a4caef" providerId="ADAL" clId="{A2403280-2787-4583-9360-876EE80914C8}" dt="2024-04-30T09:30:41.209" v="400" actId="478"/>
          <ac:picMkLst>
            <pc:docMk/>
            <pc:sldMk cId="604553789" sldId="317"/>
            <ac:picMk id="13" creationId="{317288F3-E241-88CB-E9B8-A89DC349ECBC}"/>
          </ac:picMkLst>
        </pc:picChg>
      </pc:sldChg>
      <pc:sldChg chg="addSp delSp modSp add mod">
        <pc:chgData name="Jef Meijvis" userId="89fe34b5-2932-474a-8f5d-eda5d5a4caef" providerId="ADAL" clId="{A2403280-2787-4583-9360-876EE80914C8}" dt="2024-04-30T09:36:24.389" v="427" actId="1076"/>
        <pc:sldMkLst>
          <pc:docMk/>
          <pc:sldMk cId="546452449" sldId="318"/>
        </pc:sldMkLst>
        <pc:spChg chg="del">
          <ac:chgData name="Jef Meijvis" userId="89fe34b5-2932-474a-8f5d-eda5d5a4caef" providerId="ADAL" clId="{A2403280-2787-4583-9360-876EE80914C8}" dt="2024-04-30T09:21:47.656" v="243" actId="478"/>
          <ac:spMkLst>
            <pc:docMk/>
            <pc:sldMk cId="546452449" sldId="318"/>
            <ac:spMk id="2" creationId="{18873B95-E353-D5CD-63A4-E7926627D9C4}"/>
          </ac:spMkLst>
        </pc:spChg>
        <pc:spChg chg="del">
          <ac:chgData name="Jef Meijvis" userId="89fe34b5-2932-474a-8f5d-eda5d5a4caef" providerId="ADAL" clId="{A2403280-2787-4583-9360-876EE80914C8}" dt="2024-04-30T09:21:23.959" v="238" actId="478"/>
          <ac:spMkLst>
            <pc:docMk/>
            <pc:sldMk cId="546452449" sldId="318"/>
            <ac:spMk id="5" creationId="{513FB547-7F09-1157-CD26-EE1FA25E04CA}"/>
          </ac:spMkLst>
        </pc:spChg>
        <pc:spChg chg="add mod ord">
          <ac:chgData name="Jef Meijvis" userId="89fe34b5-2932-474a-8f5d-eda5d5a4caef" providerId="ADAL" clId="{A2403280-2787-4583-9360-876EE80914C8}" dt="2024-04-30T09:28:42.025" v="353" actId="20578"/>
          <ac:spMkLst>
            <pc:docMk/>
            <pc:sldMk cId="546452449" sldId="318"/>
            <ac:spMk id="6" creationId="{59B0BF8E-D679-8340-27AB-1F31DC1DBF60}"/>
          </ac:spMkLst>
        </pc:spChg>
        <pc:spChg chg="add mod">
          <ac:chgData name="Jef Meijvis" userId="89fe34b5-2932-474a-8f5d-eda5d5a4caef" providerId="ADAL" clId="{A2403280-2787-4583-9360-876EE80914C8}" dt="2024-04-30T09:28:38.570" v="350" actId="1076"/>
          <ac:spMkLst>
            <pc:docMk/>
            <pc:sldMk cId="546452449" sldId="318"/>
            <ac:spMk id="7" creationId="{84B81243-C76E-74A0-193F-5DFEC6E30160}"/>
          </ac:spMkLst>
        </pc:spChg>
        <pc:spChg chg="mod">
          <ac:chgData name="Jef Meijvis" userId="89fe34b5-2932-474a-8f5d-eda5d5a4caef" providerId="ADAL" clId="{A2403280-2787-4583-9360-876EE80914C8}" dt="2024-04-30T09:28:52.580" v="356" actId="1076"/>
          <ac:spMkLst>
            <pc:docMk/>
            <pc:sldMk cId="546452449" sldId="318"/>
            <ac:spMk id="8" creationId="{61EE1A3D-AF38-5D6B-05E1-0AAF76FAC410}"/>
          </ac:spMkLst>
        </pc:spChg>
        <pc:spChg chg="del">
          <ac:chgData name="Jef Meijvis" userId="89fe34b5-2932-474a-8f5d-eda5d5a4caef" providerId="ADAL" clId="{A2403280-2787-4583-9360-876EE80914C8}" dt="2024-04-30T09:21:24.949" v="239" actId="478"/>
          <ac:spMkLst>
            <pc:docMk/>
            <pc:sldMk cId="546452449" sldId="318"/>
            <ac:spMk id="9" creationId="{5010544B-DDAE-2CEA-FFB6-1731644256CA}"/>
          </ac:spMkLst>
        </pc:spChg>
        <pc:spChg chg="add mod ord">
          <ac:chgData name="Jef Meijvis" userId="89fe34b5-2932-474a-8f5d-eda5d5a4caef" providerId="ADAL" clId="{A2403280-2787-4583-9360-876EE80914C8}" dt="2024-04-30T09:26:19.726" v="338" actId="164"/>
          <ac:spMkLst>
            <pc:docMk/>
            <pc:sldMk cId="546452449" sldId="318"/>
            <ac:spMk id="14" creationId="{FB6A5E89-4532-F4D2-C0B5-880DD5E01203}"/>
          </ac:spMkLst>
        </pc:spChg>
        <pc:spChg chg="add mod ord">
          <ac:chgData name="Jef Meijvis" userId="89fe34b5-2932-474a-8f5d-eda5d5a4caef" providerId="ADAL" clId="{A2403280-2787-4583-9360-876EE80914C8}" dt="2024-04-30T09:26:19.726" v="338" actId="164"/>
          <ac:spMkLst>
            <pc:docMk/>
            <pc:sldMk cId="546452449" sldId="318"/>
            <ac:spMk id="15" creationId="{47C3BB3A-4A6D-BE42-2FB7-EA79869BAE4E}"/>
          </ac:spMkLst>
        </pc:spChg>
        <pc:spChg chg="mod">
          <ac:chgData name="Jef Meijvis" userId="89fe34b5-2932-474a-8f5d-eda5d5a4caef" providerId="ADAL" clId="{A2403280-2787-4583-9360-876EE80914C8}" dt="2024-04-30T09:24:58.874" v="315" actId="1076"/>
          <ac:spMkLst>
            <pc:docMk/>
            <pc:sldMk cId="546452449" sldId="318"/>
            <ac:spMk id="16" creationId="{21D7812B-3D1D-28C5-4612-22EDACDA8177}"/>
          </ac:spMkLst>
        </pc:spChg>
        <pc:spChg chg="add mod ord">
          <ac:chgData name="Jef Meijvis" userId="89fe34b5-2932-474a-8f5d-eda5d5a4caef" providerId="ADAL" clId="{A2403280-2787-4583-9360-876EE80914C8}" dt="2024-04-30T09:26:19.726" v="338" actId="164"/>
          <ac:spMkLst>
            <pc:docMk/>
            <pc:sldMk cId="546452449" sldId="318"/>
            <ac:spMk id="17" creationId="{B37BEBE2-C7AB-B685-579D-8E7474C8B623}"/>
          </ac:spMkLst>
        </pc:spChg>
        <pc:spChg chg="del mod topLvl">
          <ac:chgData name="Jef Meijvis" userId="89fe34b5-2932-474a-8f5d-eda5d5a4caef" providerId="ADAL" clId="{A2403280-2787-4583-9360-876EE80914C8}" dt="2024-04-30T09:35:07.938" v="413" actId="478"/>
          <ac:spMkLst>
            <pc:docMk/>
            <pc:sldMk cId="546452449" sldId="318"/>
            <ac:spMk id="21" creationId="{E4072AE9-3D82-2B38-4C59-80B4D9EDCD38}"/>
          </ac:spMkLst>
        </pc:spChg>
        <pc:spChg chg="del mod topLvl">
          <ac:chgData name="Jef Meijvis" userId="89fe34b5-2932-474a-8f5d-eda5d5a4caef" providerId="ADAL" clId="{A2403280-2787-4583-9360-876EE80914C8}" dt="2024-04-30T09:35:07.310" v="412" actId="478"/>
          <ac:spMkLst>
            <pc:docMk/>
            <pc:sldMk cId="546452449" sldId="318"/>
            <ac:spMk id="22" creationId="{26D1D9CE-A987-9A8C-D196-BE6BF9C81A9E}"/>
          </ac:spMkLst>
        </pc:spChg>
        <pc:spChg chg="del mod topLvl">
          <ac:chgData name="Jef Meijvis" userId="89fe34b5-2932-474a-8f5d-eda5d5a4caef" providerId="ADAL" clId="{A2403280-2787-4583-9360-876EE80914C8}" dt="2024-04-30T09:35:08.409" v="414" actId="478"/>
          <ac:spMkLst>
            <pc:docMk/>
            <pc:sldMk cId="546452449" sldId="318"/>
            <ac:spMk id="23" creationId="{FB5FAC82-61C0-88D0-8250-62E4213BCC92}"/>
          </ac:spMkLst>
        </pc:spChg>
        <pc:spChg chg="mod topLvl">
          <ac:chgData name="Jef Meijvis" userId="89fe34b5-2932-474a-8f5d-eda5d5a4caef" providerId="ADAL" clId="{A2403280-2787-4583-9360-876EE80914C8}" dt="2024-04-30T09:35:27.468" v="419" actId="165"/>
          <ac:spMkLst>
            <pc:docMk/>
            <pc:sldMk cId="546452449" sldId="318"/>
            <ac:spMk id="30" creationId="{7E09D10D-1DB0-CC5C-E0C9-5CD53CEE657F}"/>
          </ac:spMkLst>
        </pc:spChg>
        <pc:spChg chg="mod topLvl">
          <ac:chgData name="Jef Meijvis" userId="89fe34b5-2932-474a-8f5d-eda5d5a4caef" providerId="ADAL" clId="{A2403280-2787-4583-9360-876EE80914C8}" dt="2024-04-30T09:35:27.468" v="419" actId="165"/>
          <ac:spMkLst>
            <pc:docMk/>
            <pc:sldMk cId="546452449" sldId="318"/>
            <ac:spMk id="31" creationId="{59B07B20-8433-EBD3-6A83-2BD5A52C6AFF}"/>
          </ac:spMkLst>
        </pc:spChg>
        <pc:spChg chg="mod topLvl">
          <ac:chgData name="Jef Meijvis" userId="89fe34b5-2932-474a-8f5d-eda5d5a4caef" providerId="ADAL" clId="{A2403280-2787-4583-9360-876EE80914C8}" dt="2024-04-30T09:35:27.468" v="419" actId="165"/>
          <ac:spMkLst>
            <pc:docMk/>
            <pc:sldMk cId="546452449" sldId="318"/>
            <ac:spMk id="32" creationId="{B2DE3384-E317-58FB-D1F3-7A6B99407632}"/>
          </ac:spMkLst>
        </pc:spChg>
        <pc:grpChg chg="add mod">
          <ac:chgData name="Jef Meijvis" userId="89fe34b5-2932-474a-8f5d-eda5d5a4caef" providerId="ADAL" clId="{A2403280-2787-4583-9360-876EE80914C8}" dt="2024-04-30T09:35:11.959" v="416" actId="1076"/>
          <ac:grpSpMkLst>
            <pc:docMk/>
            <pc:sldMk cId="546452449" sldId="318"/>
            <ac:grpSpMk id="18" creationId="{E761C762-CF70-11A3-DC73-7A94B5E24528}"/>
          </ac:grpSpMkLst>
        </pc:grpChg>
        <pc:grpChg chg="add del mod">
          <ac:chgData name="Jef Meijvis" userId="89fe34b5-2932-474a-8f5d-eda5d5a4caef" providerId="ADAL" clId="{A2403280-2787-4583-9360-876EE80914C8}" dt="2024-04-30T09:29:04.339" v="360" actId="165"/>
          <ac:grpSpMkLst>
            <pc:docMk/>
            <pc:sldMk cId="546452449" sldId="318"/>
            <ac:grpSpMk id="20" creationId="{7663295F-D7E8-F229-E4A4-6F0B637EF57C}"/>
          </ac:grpSpMkLst>
        </pc:grpChg>
        <pc:grpChg chg="add del mod">
          <ac:chgData name="Jef Meijvis" userId="89fe34b5-2932-474a-8f5d-eda5d5a4caef" providerId="ADAL" clId="{A2403280-2787-4583-9360-876EE80914C8}" dt="2024-04-30T09:35:04.906" v="411" actId="165"/>
          <ac:grpSpMkLst>
            <pc:docMk/>
            <pc:sldMk cId="546452449" sldId="318"/>
            <ac:grpSpMk id="28" creationId="{F7AB4A4F-92BB-F607-51BE-1508B8BB87EF}"/>
          </ac:grpSpMkLst>
        </pc:grpChg>
        <pc:grpChg chg="add del mod">
          <ac:chgData name="Jef Meijvis" userId="89fe34b5-2932-474a-8f5d-eda5d5a4caef" providerId="ADAL" clId="{A2403280-2787-4583-9360-876EE80914C8}" dt="2024-04-30T09:35:27.468" v="419" actId="165"/>
          <ac:grpSpMkLst>
            <pc:docMk/>
            <pc:sldMk cId="546452449" sldId="318"/>
            <ac:grpSpMk id="29" creationId="{301F2553-2B41-1E37-7C69-E882A98B2486}"/>
          </ac:grpSpMkLst>
        </pc:grpChg>
        <pc:picChg chg="del">
          <ac:chgData name="Jef Meijvis" userId="89fe34b5-2932-474a-8f5d-eda5d5a4caef" providerId="ADAL" clId="{A2403280-2787-4583-9360-876EE80914C8}" dt="2024-04-30T09:21:21.981" v="237" actId="478"/>
          <ac:picMkLst>
            <pc:docMk/>
            <pc:sldMk cId="546452449" sldId="318"/>
            <ac:picMk id="11" creationId="{2BB6688A-6D41-4020-CF77-0F884E8F6B34}"/>
          </ac:picMkLst>
        </pc:picChg>
        <pc:picChg chg="add mod modCrop">
          <ac:chgData name="Jef Meijvis" userId="89fe34b5-2932-474a-8f5d-eda5d5a4caef" providerId="ADAL" clId="{A2403280-2787-4583-9360-876EE80914C8}" dt="2024-04-30T09:26:19.726" v="338" actId="164"/>
          <ac:picMkLst>
            <pc:docMk/>
            <pc:sldMk cId="546452449" sldId="318"/>
            <ac:picMk id="12" creationId="{6F4440CB-BB6A-0647-42B3-758F92C297E3}"/>
          </ac:picMkLst>
        </pc:picChg>
        <pc:picChg chg="del">
          <ac:chgData name="Jef Meijvis" userId="89fe34b5-2932-474a-8f5d-eda5d5a4caef" providerId="ADAL" clId="{A2403280-2787-4583-9360-876EE80914C8}" dt="2024-04-30T09:20:18.254" v="155" actId="478"/>
          <ac:picMkLst>
            <pc:docMk/>
            <pc:sldMk cId="546452449" sldId="318"/>
            <ac:picMk id="13" creationId="{317288F3-E241-88CB-E9B8-A89DC349ECBC}"/>
          </ac:picMkLst>
        </pc:picChg>
        <pc:picChg chg="add mod">
          <ac:chgData name="Jef Meijvis" userId="89fe34b5-2932-474a-8f5d-eda5d5a4caef" providerId="ADAL" clId="{A2403280-2787-4583-9360-876EE80914C8}" dt="2024-04-30T09:27:17.035" v="345" actId="1076"/>
          <ac:picMkLst>
            <pc:docMk/>
            <pc:sldMk cId="546452449" sldId="318"/>
            <ac:picMk id="19" creationId="{1C28AE06-2319-2160-5A93-D4CD80CEA78A}"/>
          </ac:picMkLst>
        </pc:picChg>
        <pc:picChg chg="del mod">
          <ac:chgData name="Jef Meijvis" userId="89fe34b5-2932-474a-8f5d-eda5d5a4caef" providerId="ADAL" clId="{A2403280-2787-4583-9360-876EE80914C8}" dt="2024-04-30T09:28:59.010" v="359" actId="478"/>
          <ac:picMkLst>
            <pc:docMk/>
            <pc:sldMk cId="546452449" sldId="318"/>
            <ac:picMk id="24" creationId="{31937AE6-224A-5773-E8BA-72D42A5F80B0}"/>
          </ac:picMkLst>
        </pc:picChg>
        <pc:picChg chg="del">
          <ac:chgData name="Jef Meijvis" userId="89fe34b5-2932-474a-8f5d-eda5d5a4caef" providerId="ADAL" clId="{A2403280-2787-4583-9360-876EE80914C8}" dt="2024-04-30T09:20:15.589" v="154" actId="478"/>
          <ac:picMkLst>
            <pc:docMk/>
            <pc:sldMk cId="546452449" sldId="318"/>
            <ac:picMk id="25" creationId="{EEFDF3B0-5FAE-ACD7-F7AA-C1FEDF45878C}"/>
          </ac:picMkLst>
        </pc:picChg>
        <pc:picChg chg="add mod ord topLvl">
          <ac:chgData name="Jef Meijvis" userId="89fe34b5-2932-474a-8f5d-eda5d5a4caef" providerId="ADAL" clId="{A2403280-2787-4583-9360-876EE80914C8}" dt="2024-04-30T09:36:24.389" v="427" actId="1076"/>
          <ac:picMkLst>
            <pc:docMk/>
            <pc:sldMk cId="546452449" sldId="318"/>
            <ac:picMk id="27" creationId="{B9FF9CD7-77D8-AE95-4930-F0531B711EBA}"/>
          </ac:picMkLst>
        </pc:picChg>
        <pc:picChg chg="del mod">
          <ac:chgData name="Jef Meijvis" userId="89fe34b5-2932-474a-8f5d-eda5d5a4caef" providerId="ADAL" clId="{A2403280-2787-4583-9360-876EE80914C8}" dt="2024-04-30T09:35:24.212" v="418" actId="478"/>
          <ac:picMkLst>
            <pc:docMk/>
            <pc:sldMk cId="546452449" sldId="318"/>
            <ac:picMk id="33" creationId="{1DF363F8-A288-71CB-93AB-6CF6BB12CB1F}"/>
          </ac:picMkLst>
        </pc:picChg>
      </pc:sldChg>
      <pc:sldChg chg="addSp modSp mod modAnim">
        <pc:chgData name="Jef Meijvis" userId="89fe34b5-2932-474a-8f5d-eda5d5a4caef" providerId="ADAL" clId="{A2403280-2787-4583-9360-876EE80914C8}" dt="2024-05-02T13:16:36.519" v="1869"/>
        <pc:sldMkLst>
          <pc:docMk/>
          <pc:sldMk cId="3210848074" sldId="320"/>
        </pc:sldMkLst>
        <pc:spChg chg="add mod">
          <ac:chgData name="Jef Meijvis" userId="89fe34b5-2932-474a-8f5d-eda5d5a4caef" providerId="ADAL" clId="{A2403280-2787-4583-9360-876EE80914C8}" dt="2024-05-02T13:16:18.315" v="1867" actId="164"/>
          <ac:spMkLst>
            <pc:docMk/>
            <pc:sldMk cId="3210848074" sldId="320"/>
            <ac:spMk id="3" creationId="{DE5F8F87-F9FC-AAE6-BBEC-B21F17A3F708}"/>
          </ac:spMkLst>
        </pc:spChg>
        <pc:spChg chg="add mod">
          <ac:chgData name="Jef Meijvis" userId="89fe34b5-2932-474a-8f5d-eda5d5a4caef" providerId="ADAL" clId="{A2403280-2787-4583-9360-876EE80914C8}" dt="2024-05-02T13:16:18.315" v="1867" actId="164"/>
          <ac:spMkLst>
            <pc:docMk/>
            <pc:sldMk cId="3210848074" sldId="320"/>
            <ac:spMk id="9" creationId="{913E9227-8176-B259-BFE1-B45AE6739158}"/>
          </ac:spMkLst>
        </pc:spChg>
        <pc:grpChg chg="add mod">
          <ac:chgData name="Jef Meijvis" userId="89fe34b5-2932-474a-8f5d-eda5d5a4caef" providerId="ADAL" clId="{A2403280-2787-4583-9360-876EE80914C8}" dt="2024-05-02T13:16:18.315" v="1867" actId="164"/>
          <ac:grpSpMkLst>
            <pc:docMk/>
            <pc:sldMk cId="3210848074" sldId="320"/>
            <ac:grpSpMk id="10" creationId="{4FEB542F-31D6-DB56-A06A-E7AAE83F9B35}"/>
          </ac:grpSpMkLst>
        </pc:grpChg>
      </pc:sldChg>
      <pc:sldChg chg="addSp delSp modSp add mod">
        <pc:chgData name="Jef Meijvis" userId="89fe34b5-2932-474a-8f5d-eda5d5a4caef" providerId="ADAL" clId="{A2403280-2787-4583-9360-876EE80914C8}" dt="2024-05-02T12:02:37.872" v="798" actId="478"/>
        <pc:sldMkLst>
          <pc:docMk/>
          <pc:sldMk cId="3968373315" sldId="321"/>
        </pc:sldMkLst>
        <pc:spChg chg="mod">
          <ac:chgData name="Jef Meijvis" userId="89fe34b5-2932-474a-8f5d-eda5d5a4caef" providerId="ADAL" clId="{A2403280-2787-4583-9360-876EE80914C8}" dt="2024-05-02T12:02:35.562" v="797" actId="403"/>
          <ac:spMkLst>
            <pc:docMk/>
            <pc:sldMk cId="3968373315" sldId="321"/>
            <ac:spMk id="5" creationId="{513FB547-7F09-1157-CD26-EE1FA25E04CA}"/>
          </ac:spMkLst>
        </pc:spChg>
        <pc:spChg chg="del">
          <ac:chgData name="Jef Meijvis" userId="89fe34b5-2932-474a-8f5d-eda5d5a4caef" providerId="ADAL" clId="{A2403280-2787-4583-9360-876EE80914C8}" dt="2024-05-02T12:02:37.872" v="798" actId="478"/>
          <ac:spMkLst>
            <pc:docMk/>
            <pc:sldMk cId="3968373315" sldId="321"/>
            <ac:spMk id="6" creationId="{C93637E2-3A8E-8F49-D3EB-BE1EB1314DC5}"/>
          </ac:spMkLst>
        </pc:spChg>
        <pc:spChg chg="mod">
          <ac:chgData name="Jef Meijvis" userId="89fe34b5-2932-474a-8f5d-eda5d5a4caef" providerId="ADAL" clId="{A2403280-2787-4583-9360-876EE80914C8}" dt="2024-05-02T11:58:25.455" v="583" actId="20577"/>
          <ac:spMkLst>
            <pc:docMk/>
            <pc:sldMk cId="3968373315" sldId="321"/>
            <ac:spMk id="8" creationId="{61EE1A3D-AF38-5D6B-05E1-0AAF76FAC410}"/>
          </ac:spMkLst>
        </pc:spChg>
        <pc:picChg chg="del">
          <ac:chgData name="Jef Meijvis" userId="89fe34b5-2932-474a-8f5d-eda5d5a4caef" providerId="ADAL" clId="{A2403280-2787-4583-9360-876EE80914C8}" dt="2024-05-02T12:00:15.932" v="785" actId="478"/>
          <ac:picMkLst>
            <pc:docMk/>
            <pc:sldMk cId="3968373315" sldId="321"/>
            <ac:picMk id="7" creationId="{CC506CDF-C9DE-C7BC-AD0D-64F049855266}"/>
          </ac:picMkLst>
        </pc:picChg>
        <pc:picChg chg="add mod">
          <ac:chgData name="Jef Meijvis" userId="89fe34b5-2932-474a-8f5d-eda5d5a4caef" providerId="ADAL" clId="{A2403280-2787-4583-9360-876EE80914C8}" dt="2024-05-02T12:00:18.587" v="786"/>
          <ac:picMkLst>
            <pc:docMk/>
            <pc:sldMk cId="3968373315" sldId="321"/>
            <ac:picMk id="9" creationId="{F51922C8-5B5D-0269-55D0-311727CD8381}"/>
          </ac:picMkLst>
        </pc:picChg>
      </pc:sldChg>
      <pc:sldChg chg="modSp add mod ord">
        <pc:chgData name="Jef Meijvis" userId="89fe34b5-2932-474a-8f5d-eda5d5a4caef" providerId="ADAL" clId="{A2403280-2787-4583-9360-876EE80914C8}" dt="2024-05-02T12:21:03.067" v="997" actId="12"/>
        <pc:sldMkLst>
          <pc:docMk/>
          <pc:sldMk cId="2768263023" sldId="322"/>
        </pc:sldMkLst>
        <pc:spChg chg="mod">
          <ac:chgData name="Jef Meijvis" userId="89fe34b5-2932-474a-8f5d-eda5d5a4caef" providerId="ADAL" clId="{A2403280-2787-4583-9360-876EE80914C8}" dt="2024-05-02T12:21:03.067" v="997" actId="12"/>
          <ac:spMkLst>
            <pc:docMk/>
            <pc:sldMk cId="2768263023" sldId="322"/>
            <ac:spMk id="5" creationId="{513FB547-7F09-1157-CD26-EE1FA25E04CA}"/>
          </ac:spMkLst>
        </pc:spChg>
      </pc:sldChg>
      <pc:sldChg chg="delSp modSp add mod ord">
        <pc:chgData name="Jef Meijvis" userId="89fe34b5-2932-474a-8f5d-eda5d5a4caef" providerId="ADAL" clId="{A2403280-2787-4583-9360-876EE80914C8}" dt="2024-05-02T12:22:05.634" v="1041" actId="478"/>
        <pc:sldMkLst>
          <pc:docMk/>
          <pc:sldMk cId="1120467344" sldId="323"/>
        </pc:sldMkLst>
        <pc:spChg chg="del">
          <ac:chgData name="Jef Meijvis" userId="89fe34b5-2932-474a-8f5d-eda5d5a4caef" providerId="ADAL" clId="{A2403280-2787-4583-9360-876EE80914C8}" dt="2024-05-02T12:21:49.777" v="1025" actId="478"/>
          <ac:spMkLst>
            <pc:docMk/>
            <pc:sldMk cId="1120467344" sldId="323"/>
            <ac:spMk id="5" creationId="{513FB547-7F09-1157-CD26-EE1FA25E04CA}"/>
          </ac:spMkLst>
        </pc:spChg>
        <pc:spChg chg="mod">
          <ac:chgData name="Jef Meijvis" userId="89fe34b5-2932-474a-8f5d-eda5d5a4caef" providerId="ADAL" clId="{A2403280-2787-4583-9360-876EE80914C8}" dt="2024-05-02T12:21:39.421" v="1019" actId="20577"/>
          <ac:spMkLst>
            <pc:docMk/>
            <pc:sldMk cId="1120467344" sldId="323"/>
            <ac:spMk id="8" creationId="{61EE1A3D-AF38-5D6B-05E1-0AAF76FAC410}"/>
          </ac:spMkLst>
        </pc:spChg>
        <pc:spChg chg="del">
          <ac:chgData name="Jef Meijvis" userId="89fe34b5-2932-474a-8f5d-eda5d5a4caef" providerId="ADAL" clId="{A2403280-2787-4583-9360-876EE80914C8}" dt="2024-05-02T12:22:05.634" v="1041" actId="478"/>
          <ac:spMkLst>
            <pc:docMk/>
            <pc:sldMk cId="1120467344" sldId="323"/>
            <ac:spMk id="12" creationId="{AAFEA389-D962-D9E9-63D6-2DC81612F9E6}"/>
          </ac:spMkLst>
        </pc:spChg>
        <pc:spChg chg="mod">
          <ac:chgData name="Jef Meijvis" userId="89fe34b5-2932-474a-8f5d-eda5d5a4caef" providerId="ADAL" clId="{A2403280-2787-4583-9360-876EE80914C8}" dt="2024-05-02T12:22:02.981" v="1039" actId="1076"/>
          <ac:spMkLst>
            <pc:docMk/>
            <pc:sldMk cId="1120467344" sldId="323"/>
            <ac:spMk id="15" creationId="{B40239F4-BFA9-8898-3449-4C695C65B20C}"/>
          </ac:spMkLst>
        </pc:spChg>
        <pc:picChg chg="mod">
          <ac:chgData name="Jef Meijvis" userId="89fe34b5-2932-474a-8f5d-eda5d5a4caef" providerId="ADAL" clId="{A2403280-2787-4583-9360-876EE80914C8}" dt="2024-05-02T12:21:46.568" v="1023" actId="1076"/>
          <ac:picMkLst>
            <pc:docMk/>
            <pc:sldMk cId="1120467344" sldId="323"/>
            <ac:picMk id="7" creationId="{686B298B-42C0-C5D3-33C4-B549666FF69E}"/>
          </ac:picMkLst>
        </pc:picChg>
        <pc:picChg chg="del mod">
          <ac:chgData name="Jef Meijvis" userId="89fe34b5-2932-474a-8f5d-eda5d5a4caef" providerId="ADAL" clId="{A2403280-2787-4583-9360-876EE80914C8}" dt="2024-05-02T12:22:04.316" v="1040" actId="478"/>
          <ac:picMkLst>
            <pc:docMk/>
            <pc:sldMk cId="1120467344" sldId="323"/>
            <ac:picMk id="10" creationId="{1DCC8FAB-B37B-FF0E-31CD-3733B65AC41A}"/>
          </ac:picMkLst>
        </pc:picChg>
        <pc:picChg chg="mod">
          <ac:chgData name="Jef Meijvis" userId="89fe34b5-2932-474a-8f5d-eda5d5a4caef" providerId="ADAL" clId="{A2403280-2787-4583-9360-876EE80914C8}" dt="2024-05-02T12:21:54.998" v="1027" actId="1076"/>
          <ac:picMkLst>
            <pc:docMk/>
            <pc:sldMk cId="1120467344" sldId="323"/>
            <ac:picMk id="14" creationId="{731F1CFF-11A4-CB6F-AE08-A212467CE81B}"/>
          </ac:picMkLst>
        </pc:picChg>
        <pc:picChg chg="del">
          <ac:chgData name="Jef Meijvis" userId="89fe34b5-2932-474a-8f5d-eda5d5a4caef" providerId="ADAL" clId="{A2403280-2787-4583-9360-876EE80914C8}" dt="2024-05-02T12:21:48.439" v="1024" actId="478"/>
          <ac:picMkLst>
            <pc:docMk/>
            <pc:sldMk cId="1120467344" sldId="323"/>
            <ac:picMk id="1026" creationId="{115D8759-BC0F-01FC-F7BC-F1C6289C3837}"/>
          </ac:picMkLst>
        </pc:picChg>
      </pc:sldChg>
      <pc:sldChg chg="modSp add del mod">
        <pc:chgData name="Jef Meijvis" userId="89fe34b5-2932-474a-8f5d-eda5d5a4caef" providerId="ADAL" clId="{A2403280-2787-4583-9360-876EE80914C8}" dt="2024-05-02T12:21:30.719" v="1007" actId="47"/>
        <pc:sldMkLst>
          <pc:docMk/>
          <pc:sldMk cId="3144485543" sldId="323"/>
        </pc:sldMkLst>
        <pc:spChg chg="mod">
          <ac:chgData name="Jef Meijvis" userId="89fe34b5-2932-474a-8f5d-eda5d5a4caef" providerId="ADAL" clId="{A2403280-2787-4583-9360-876EE80914C8}" dt="2024-05-02T12:21:27.512" v="1006" actId="20577"/>
          <ac:spMkLst>
            <pc:docMk/>
            <pc:sldMk cId="3144485543" sldId="323"/>
            <ac:spMk id="8" creationId="{61EE1A3D-AF38-5D6B-05E1-0AAF76FAC410}"/>
          </ac:spMkLst>
        </pc:spChg>
      </pc:sldChg>
      <pc:sldChg chg="addSp delSp modSp add mod">
        <pc:chgData name="Jef Meijvis" userId="89fe34b5-2932-474a-8f5d-eda5d5a4caef" providerId="ADAL" clId="{A2403280-2787-4583-9360-876EE80914C8}" dt="2024-05-02T13:38:27.471" v="1999" actId="1076"/>
        <pc:sldMkLst>
          <pc:docMk/>
          <pc:sldMk cId="2326800562" sldId="324"/>
        </pc:sldMkLst>
        <pc:spChg chg="del mod">
          <ac:chgData name="Jef Meijvis" userId="89fe34b5-2932-474a-8f5d-eda5d5a4caef" providerId="ADAL" clId="{A2403280-2787-4583-9360-876EE80914C8}" dt="2024-05-02T12:23:49.650" v="1066" actId="478"/>
          <ac:spMkLst>
            <pc:docMk/>
            <pc:sldMk cId="2326800562" sldId="324"/>
            <ac:spMk id="8" creationId="{61EE1A3D-AF38-5D6B-05E1-0AAF76FAC410}"/>
          </ac:spMkLst>
        </pc:spChg>
        <pc:spChg chg="add mod">
          <ac:chgData name="Jef Meijvis" userId="89fe34b5-2932-474a-8f5d-eda5d5a4caef" providerId="ADAL" clId="{A2403280-2787-4583-9360-876EE80914C8}" dt="2024-05-02T12:27:14.657" v="1236" actId="20577"/>
          <ac:spMkLst>
            <pc:docMk/>
            <pc:sldMk cId="2326800562" sldId="324"/>
            <ac:spMk id="9" creationId="{5C6DCE15-B13B-8189-CAAE-C64FECBF01C2}"/>
          </ac:spMkLst>
        </pc:spChg>
        <pc:spChg chg="del">
          <ac:chgData name="Jef Meijvis" userId="89fe34b5-2932-474a-8f5d-eda5d5a4caef" providerId="ADAL" clId="{A2403280-2787-4583-9360-876EE80914C8}" dt="2024-05-02T12:23:02.910" v="1052" actId="478"/>
          <ac:spMkLst>
            <pc:docMk/>
            <pc:sldMk cId="2326800562" sldId="324"/>
            <ac:spMk id="15" creationId="{B40239F4-BFA9-8898-3449-4C695C65B20C}"/>
          </ac:spMkLst>
        </pc:spChg>
        <pc:spChg chg="mod">
          <ac:chgData name="Jef Meijvis" userId="89fe34b5-2932-474a-8f5d-eda5d5a4caef" providerId="ADAL" clId="{A2403280-2787-4583-9360-876EE80914C8}" dt="2024-05-02T12:23:46.852" v="1065" actId="20577"/>
          <ac:spMkLst>
            <pc:docMk/>
            <pc:sldMk cId="2326800562" sldId="324"/>
            <ac:spMk id="16" creationId="{21D7812B-3D1D-28C5-4612-22EDACDA8177}"/>
          </ac:spMkLst>
        </pc:spChg>
        <pc:picChg chg="add mod">
          <ac:chgData name="Jef Meijvis" userId="89fe34b5-2932-474a-8f5d-eda5d5a4caef" providerId="ADAL" clId="{A2403280-2787-4583-9360-876EE80914C8}" dt="2024-05-02T13:38:27.471" v="1999" actId="1076"/>
          <ac:picMkLst>
            <pc:docMk/>
            <pc:sldMk cId="2326800562" sldId="324"/>
            <ac:picMk id="6" creationId="{54A834D4-C794-F04D-0BA3-7DA0B2B0BF9C}"/>
          </ac:picMkLst>
        </pc:picChg>
        <pc:picChg chg="del">
          <ac:chgData name="Jef Meijvis" userId="89fe34b5-2932-474a-8f5d-eda5d5a4caef" providerId="ADAL" clId="{A2403280-2787-4583-9360-876EE80914C8}" dt="2024-05-02T12:23:01.245" v="1050" actId="478"/>
          <ac:picMkLst>
            <pc:docMk/>
            <pc:sldMk cId="2326800562" sldId="324"/>
            <ac:picMk id="7" creationId="{686B298B-42C0-C5D3-33C4-B549666FF69E}"/>
          </ac:picMkLst>
        </pc:picChg>
        <pc:picChg chg="del">
          <ac:chgData name="Jef Meijvis" userId="89fe34b5-2932-474a-8f5d-eda5d5a4caef" providerId="ADAL" clId="{A2403280-2787-4583-9360-876EE80914C8}" dt="2024-05-02T12:23:03.522" v="1053" actId="478"/>
          <ac:picMkLst>
            <pc:docMk/>
            <pc:sldMk cId="2326800562" sldId="324"/>
            <ac:picMk id="11" creationId="{2BB6688A-6D41-4020-CF77-0F884E8F6B34}"/>
          </ac:picMkLst>
        </pc:picChg>
        <pc:picChg chg="del">
          <ac:chgData name="Jef Meijvis" userId="89fe34b5-2932-474a-8f5d-eda5d5a4caef" providerId="ADAL" clId="{A2403280-2787-4583-9360-876EE80914C8}" dt="2024-05-02T12:23:01.859" v="1051" actId="478"/>
          <ac:picMkLst>
            <pc:docMk/>
            <pc:sldMk cId="2326800562" sldId="324"/>
            <ac:picMk id="14" creationId="{731F1CFF-11A4-CB6F-AE08-A212467CE81B}"/>
          </ac:picMkLst>
        </pc:picChg>
        <pc:picChg chg="del">
          <ac:chgData name="Jef Meijvis" userId="89fe34b5-2932-474a-8f5d-eda5d5a4caef" providerId="ADAL" clId="{A2403280-2787-4583-9360-876EE80914C8}" dt="2024-05-02T12:23:25.925" v="1055" actId="478"/>
          <ac:picMkLst>
            <pc:docMk/>
            <pc:sldMk cId="2326800562" sldId="324"/>
            <ac:picMk id="25" creationId="{EEFDF3B0-5FAE-ACD7-F7AA-C1FEDF45878C}"/>
          </ac:picMkLst>
        </pc:picChg>
      </pc:sldChg>
      <pc:sldChg chg="addSp delSp modSp add mod">
        <pc:chgData name="Jef Meijvis" userId="89fe34b5-2932-474a-8f5d-eda5d5a4caef" providerId="ADAL" clId="{A2403280-2787-4583-9360-876EE80914C8}" dt="2024-05-02T13:39:31.162" v="2011" actId="14100"/>
        <pc:sldMkLst>
          <pc:docMk/>
          <pc:sldMk cId="1725940536" sldId="325"/>
        </pc:sldMkLst>
        <pc:spChg chg="mod">
          <ac:chgData name="Jef Meijvis" userId="89fe34b5-2932-474a-8f5d-eda5d5a4caef" providerId="ADAL" clId="{A2403280-2787-4583-9360-876EE80914C8}" dt="2024-05-02T12:27:08.276" v="1216" actId="20577"/>
          <ac:spMkLst>
            <pc:docMk/>
            <pc:sldMk cId="1725940536" sldId="325"/>
            <ac:spMk id="9" creationId="{5C6DCE15-B13B-8189-CAAE-C64FECBF01C2}"/>
          </ac:spMkLst>
        </pc:spChg>
        <pc:picChg chg="del">
          <ac:chgData name="Jef Meijvis" userId="89fe34b5-2932-474a-8f5d-eda5d5a4caef" providerId="ADAL" clId="{A2403280-2787-4583-9360-876EE80914C8}" dt="2024-05-02T12:26:24.654" v="1192" actId="478"/>
          <ac:picMkLst>
            <pc:docMk/>
            <pc:sldMk cId="1725940536" sldId="325"/>
            <ac:picMk id="6" creationId="{54A834D4-C794-F04D-0BA3-7DA0B2B0BF9C}"/>
          </ac:picMkLst>
        </pc:picChg>
        <pc:picChg chg="add mod">
          <ac:chgData name="Jef Meijvis" userId="89fe34b5-2932-474a-8f5d-eda5d5a4caef" providerId="ADAL" clId="{A2403280-2787-4583-9360-876EE80914C8}" dt="2024-05-02T13:39:22.752" v="2005" actId="1076"/>
          <ac:picMkLst>
            <pc:docMk/>
            <pc:sldMk cId="1725940536" sldId="325"/>
            <ac:picMk id="7" creationId="{80DA3ED7-9B2B-BAD1-30CB-59E6C34751B9}"/>
          </ac:picMkLst>
        </pc:picChg>
        <pc:picChg chg="add mod">
          <ac:chgData name="Jef Meijvis" userId="89fe34b5-2932-474a-8f5d-eda5d5a4caef" providerId="ADAL" clId="{A2403280-2787-4583-9360-876EE80914C8}" dt="2024-05-02T13:39:26.883" v="2008" actId="14100"/>
          <ac:picMkLst>
            <pc:docMk/>
            <pc:sldMk cId="1725940536" sldId="325"/>
            <ac:picMk id="10" creationId="{5ADAAC6B-A082-EACF-3C3B-7E098640C206}"/>
          </ac:picMkLst>
        </pc:picChg>
        <pc:picChg chg="add mod">
          <ac:chgData name="Jef Meijvis" userId="89fe34b5-2932-474a-8f5d-eda5d5a4caef" providerId="ADAL" clId="{A2403280-2787-4583-9360-876EE80914C8}" dt="2024-05-02T13:39:31.162" v="2011" actId="14100"/>
          <ac:picMkLst>
            <pc:docMk/>
            <pc:sldMk cId="1725940536" sldId="325"/>
            <ac:picMk id="12" creationId="{EE1A6C03-D992-B7F4-2BCD-6341DB8483DF}"/>
          </ac:picMkLst>
        </pc:picChg>
      </pc:sldChg>
      <pc:sldChg chg="addSp delSp modSp add mod">
        <pc:chgData name="Jef Meijvis" userId="89fe34b5-2932-474a-8f5d-eda5d5a4caef" providerId="ADAL" clId="{A2403280-2787-4583-9360-876EE80914C8}" dt="2024-05-02T13:39:45.190" v="2015" actId="14100"/>
        <pc:sldMkLst>
          <pc:docMk/>
          <pc:sldMk cId="2233873967" sldId="326"/>
        </pc:sldMkLst>
        <pc:spChg chg="mod">
          <ac:chgData name="Jef Meijvis" userId="89fe34b5-2932-474a-8f5d-eda5d5a4caef" providerId="ADAL" clId="{A2403280-2787-4583-9360-876EE80914C8}" dt="2024-05-02T12:27:26.574" v="1239" actId="113"/>
          <ac:spMkLst>
            <pc:docMk/>
            <pc:sldMk cId="2233873967" sldId="326"/>
            <ac:spMk id="9" creationId="{5C6DCE15-B13B-8189-CAAE-C64FECBF01C2}"/>
          </ac:spMkLst>
        </pc:spChg>
        <pc:picChg chg="del">
          <ac:chgData name="Jef Meijvis" userId="89fe34b5-2932-474a-8f5d-eda5d5a4caef" providerId="ADAL" clId="{A2403280-2787-4583-9360-876EE80914C8}" dt="2024-05-02T12:27:27.627" v="1240" actId="478"/>
          <ac:picMkLst>
            <pc:docMk/>
            <pc:sldMk cId="2233873967" sldId="326"/>
            <ac:picMk id="6" creationId="{54A834D4-C794-F04D-0BA3-7DA0B2B0BF9C}"/>
          </ac:picMkLst>
        </pc:picChg>
        <pc:picChg chg="add mod">
          <ac:chgData name="Jef Meijvis" userId="89fe34b5-2932-474a-8f5d-eda5d5a4caef" providerId="ADAL" clId="{A2403280-2787-4583-9360-876EE80914C8}" dt="2024-05-02T13:39:36.048" v="2012" actId="1076"/>
          <ac:picMkLst>
            <pc:docMk/>
            <pc:sldMk cId="2233873967" sldId="326"/>
            <ac:picMk id="7" creationId="{D2475185-4240-E92C-F0FA-1B24DC870B51}"/>
          </ac:picMkLst>
        </pc:picChg>
        <pc:picChg chg="add mod">
          <ac:chgData name="Jef Meijvis" userId="89fe34b5-2932-474a-8f5d-eda5d5a4caef" providerId="ADAL" clId="{A2403280-2787-4583-9360-876EE80914C8}" dt="2024-05-02T13:39:36.048" v="2012" actId="1076"/>
          <ac:picMkLst>
            <pc:docMk/>
            <pc:sldMk cId="2233873967" sldId="326"/>
            <ac:picMk id="10" creationId="{7D61C309-5644-4908-2A2C-F1351A034DFB}"/>
          </ac:picMkLst>
        </pc:picChg>
        <pc:picChg chg="add mod">
          <ac:chgData name="Jef Meijvis" userId="89fe34b5-2932-474a-8f5d-eda5d5a4caef" providerId="ADAL" clId="{A2403280-2787-4583-9360-876EE80914C8}" dt="2024-05-02T13:39:45.190" v="2015" actId="14100"/>
          <ac:picMkLst>
            <pc:docMk/>
            <pc:sldMk cId="2233873967" sldId="326"/>
            <ac:picMk id="11" creationId="{03620178-60DC-9E09-5D76-0C848CE37C46}"/>
          </ac:picMkLst>
        </pc:picChg>
      </pc:sldChg>
      <pc:sldChg chg="modSp add mod">
        <pc:chgData name="Jef Meijvis" userId="89fe34b5-2932-474a-8f5d-eda5d5a4caef" providerId="ADAL" clId="{A2403280-2787-4583-9360-876EE80914C8}" dt="2024-05-02T13:40:21.493" v="2016" actId="20577"/>
        <pc:sldMkLst>
          <pc:docMk/>
          <pc:sldMk cId="3902835583" sldId="327"/>
        </pc:sldMkLst>
        <pc:spChg chg="mod">
          <ac:chgData name="Jef Meijvis" userId="89fe34b5-2932-474a-8f5d-eda5d5a4caef" providerId="ADAL" clId="{A2403280-2787-4583-9360-876EE80914C8}" dt="2024-05-02T13:40:21.493" v="2016" actId="20577"/>
          <ac:spMkLst>
            <pc:docMk/>
            <pc:sldMk cId="3902835583" sldId="327"/>
            <ac:spMk id="5" creationId="{513FB547-7F09-1157-CD26-EE1FA25E04CA}"/>
          </ac:spMkLst>
        </pc:spChg>
      </pc:sldChg>
      <pc:sldChg chg="modSp add mod">
        <pc:chgData name="Jef Meijvis" userId="89fe34b5-2932-474a-8f5d-eda5d5a4caef" providerId="ADAL" clId="{A2403280-2787-4583-9360-876EE80914C8}" dt="2024-05-02T13:49:49.634" v="2017" actId="1076"/>
        <pc:sldMkLst>
          <pc:docMk/>
          <pc:sldMk cId="2148560928" sldId="328"/>
        </pc:sldMkLst>
        <pc:spChg chg="mod">
          <ac:chgData name="Jef Meijvis" userId="89fe34b5-2932-474a-8f5d-eda5d5a4caef" providerId="ADAL" clId="{A2403280-2787-4583-9360-876EE80914C8}" dt="2024-05-02T12:55:52.819" v="1746" actId="20577"/>
          <ac:spMkLst>
            <pc:docMk/>
            <pc:sldMk cId="2148560928" sldId="328"/>
            <ac:spMk id="2" creationId="{F9405642-99E3-6F48-E246-201EDA80880B}"/>
          </ac:spMkLst>
        </pc:spChg>
        <pc:spChg chg="mod">
          <ac:chgData name="Jef Meijvis" userId="89fe34b5-2932-474a-8f5d-eda5d5a4caef" providerId="ADAL" clId="{A2403280-2787-4583-9360-876EE80914C8}" dt="2024-05-02T12:56:03.206" v="1780" actId="20577"/>
          <ac:spMkLst>
            <pc:docMk/>
            <pc:sldMk cId="2148560928" sldId="328"/>
            <ac:spMk id="6" creationId="{63700019-D8A4-B16D-D64E-7E34C7D405C4}"/>
          </ac:spMkLst>
        </pc:spChg>
        <pc:spChg chg="mod">
          <ac:chgData name="Jef Meijvis" userId="89fe34b5-2932-474a-8f5d-eda5d5a4caef" providerId="ADAL" clId="{A2403280-2787-4583-9360-876EE80914C8}" dt="2024-05-02T13:49:49.634" v="2017" actId="1076"/>
          <ac:spMkLst>
            <pc:docMk/>
            <pc:sldMk cId="2148560928" sldId="328"/>
            <ac:spMk id="18" creationId="{1D9F644C-AA3F-025A-66A1-663813D180EC}"/>
          </ac:spMkLst>
        </pc:spChg>
      </pc:sldChg>
    </pc:docChg>
  </pc:docChgLst>
  <pc:docChgLst>
    <pc:chgData name="Ive Verstappen" userId="e8cde5fd-c219-48fa-b9d5-5aeeb72799f8" providerId="ADAL" clId="{27D682EF-E428-4987-850B-717A6E5C8BE9}"/>
    <pc:docChg chg="undo custSel addSld delSld modSld sldOrd">
      <pc:chgData name="Ive Verstappen" userId="e8cde5fd-c219-48fa-b9d5-5aeeb72799f8" providerId="ADAL" clId="{27D682EF-E428-4987-850B-717A6E5C8BE9}" dt="2024-05-02T11:52:15.427" v="646"/>
      <pc:docMkLst>
        <pc:docMk/>
      </pc:docMkLst>
      <pc:sldChg chg="modSp mod modAnim">
        <pc:chgData name="Ive Verstappen" userId="e8cde5fd-c219-48fa-b9d5-5aeeb72799f8" providerId="ADAL" clId="{27D682EF-E428-4987-850B-717A6E5C8BE9}" dt="2024-05-02T11:44:22.076" v="378" actId="20577"/>
        <pc:sldMkLst>
          <pc:docMk/>
          <pc:sldMk cId="715838359" sldId="258"/>
        </pc:sldMkLst>
        <pc:spChg chg="mod">
          <ac:chgData name="Ive Verstappen" userId="e8cde5fd-c219-48fa-b9d5-5aeeb72799f8" providerId="ADAL" clId="{27D682EF-E428-4987-850B-717A6E5C8BE9}" dt="2024-04-30T15:30:16.195" v="170" actId="20577"/>
          <ac:spMkLst>
            <pc:docMk/>
            <pc:sldMk cId="715838359" sldId="258"/>
            <ac:spMk id="2" creationId="{11B316AB-5ED6-4826-87CE-E0AC1AAD53B2}"/>
          </ac:spMkLst>
        </pc:spChg>
        <pc:spChg chg="mod">
          <ac:chgData name="Ive Verstappen" userId="e8cde5fd-c219-48fa-b9d5-5aeeb72799f8" providerId="ADAL" clId="{27D682EF-E428-4987-850B-717A6E5C8BE9}" dt="2024-05-02T11:44:22.076" v="378" actId="20577"/>
          <ac:spMkLst>
            <pc:docMk/>
            <pc:sldMk cId="715838359" sldId="258"/>
            <ac:spMk id="3" creationId="{5C133BD6-CC89-4FD4-9D40-73B78EB05171}"/>
          </ac:spMkLst>
        </pc:spChg>
      </pc:sldChg>
      <pc:sldChg chg="delSp del mod">
        <pc:chgData name="Ive Verstappen" userId="e8cde5fd-c219-48fa-b9d5-5aeeb72799f8" providerId="ADAL" clId="{27D682EF-E428-4987-850B-717A6E5C8BE9}" dt="2024-04-30T15:32:32.276" v="171" actId="47"/>
        <pc:sldMkLst>
          <pc:docMk/>
          <pc:sldMk cId="855806759" sldId="259"/>
        </pc:sldMkLst>
        <pc:spChg chg="del">
          <ac:chgData name="Ive Verstappen" userId="e8cde5fd-c219-48fa-b9d5-5aeeb72799f8" providerId="ADAL" clId="{27D682EF-E428-4987-850B-717A6E5C8BE9}" dt="2024-04-30T15:25:05.118" v="136" actId="478"/>
          <ac:spMkLst>
            <pc:docMk/>
            <pc:sldMk cId="855806759" sldId="259"/>
            <ac:spMk id="4" creationId="{834D5956-340F-4D1B-8080-1E74C44ABCB1}"/>
          </ac:spMkLst>
        </pc:spChg>
      </pc:sldChg>
      <pc:sldChg chg="addSp delSp modSp mod ord">
        <pc:chgData name="Ive Verstappen" userId="e8cde5fd-c219-48fa-b9d5-5aeeb72799f8" providerId="ADAL" clId="{27D682EF-E428-4987-850B-717A6E5C8BE9}" dt="2024-05-02T11:44:55.782" v="400" actId="6549"/>
        <pc:sldMkLst>
          <pc:docMk/>
          <pc:sldMk cId="2649179823" sldId="260"/>
        </pc:sldMkLst>
        <pc:spChg chg="del">
          <ac:chgData name="Ive Verstappen" userId="e8cde5fd-c219-48fa-b9d5-5aeeb72799f8" providerId="ADAL" clId="{27D682EF-E428-4987-850B-717A6E5C8BE9}" dt="2024-04-30T15:33:12.681" v="174" actId="478"/>
          <ac:spMkLst>
            <pc:docMk/>
            <pc:sldMk cId="2649179823" sldId="260"/>
            <ac:spMk id="2" creationId="{896D44C6-2BC5-43FA-95AA-0DFEA5D6E3AF}"/>
          </ac:spMkLst>
        </pc:spChg>
        <pc:spChg chg="del">
          <ac:chgData name="Ive Verstappen" userId="e8cde5fd-c219-48fa-b9d5-5aeeb72799f8" providerId="ADAL" clId="{27D682EF-E428-4987-850B-717A6E5C8BE9}" dt="2024-04-30T15:12:48.606" v="0" actId="478"/>
          <ac:spMkLst>
            <pc:docMk/>
            <pc:sldMk cId="2649179823" sldId="260"/>
            <ac:spMk id="6" creationId="{E0BB3D5F-2141-4ADE-A864-28AFFBCE9F10}"/>
          </ac:spMkLst>
        </pc:spChg>
        <pc:spChg chg="add del mod">
          <ac:chgData name="Ive Verstappen" userId="e8cde5fd-c219-48fa-b9d5-5aeeb72799f8" providerId="ADAL" clId="{27D682EF-E428-4987-850B-717A6E5C8BE9}" dt="2024-04-30T15:33:18.710" v="176" actId="478"/>
          <ac:spMkLst>
            <pc:docMk/>
            <pc:sldMk cId="2649179823" sldId="260"/>
            <ac:spMk id="8" creationId="{9D532B25-C064-0C24-3CF4-67714E0969EA}"/>
          </ac:spMkLst>
        </pc:spChg>
        <pc:spChg chg="add mod">
          <ac:chgData name="Ive Verstappen" userId="e8cde5fd-c219-48fa-b9d5-5aeeb72799f8" providerId="ADAL" clId="{27D682EF-E428-4987-850B-717A6E5C8BE9}" dt="2024-05-02T11:44:55.782" v="400" actId="6549"/>
          <ac:spMkLst>
            <pc:docMk/>
            <pc:sldMk cId="2649179823" sldId="260"/>
            <ac:spMk id="9" creationId="{6DC0B718-4F99-9298-B484-4A35F5BCF625}"/>
          </ac:spMkLst>
        </pc:spChg>
      </pc:sldChg>
      <pc:sldChg chg="delSp modSp mod modAnim">
        <pc:chgData name="Ive Verstappen" userId="e8cde5fd-c219-48fa-b9d5-5aeeb72799f8" providerId="ADAL" clId="{27D682EF-E428-4987-850B-717A6E5C8BE9}" dt="2024-04-30T15:41:21.401" v="237" actId="255"/>
        <pc:sldMkLst>
          <pc:docMk/>
          <pc:sldMk cId="2841241056" sldId="264"/>
        </pc:sldMkLst>
        <pc:spChg chg="mod">
          <ac:chgData name="Ive Verstappen" userId="e8cde5fd-c219-48fa-b9d5-5aeeb72799f8" providerId="ADAL" clId="{27D682EF-E428-4987-850B-717A6E5C8BE9}" dt="2024-04-30T15:41:21.401" v="237" actId="255"/>
          <ac:spMkLst>
            <pc:docMk/>
            <pc:sldMk cId="2841241056" sldId="264"/>
            <ac:spMk id="3" creationId="{0D7A4588-7F04-4B39-89F5-A15AC756D2BD}"/>
          </ac:spMkLst>
        </pc:spChg>
        <pc:spChg chg="del">
          <ac:chgData name="Ive Verstappen" userId="e8cde5fd-c219-48fa-b9d5-5aeeb72799f8" providerId="ADAL" clId="{27D682EF-E428-4987-850B-717A6E5C8BE9}" dt="2024-04-30T15:39:01.428" v="212" actId="478"/>
          <ac:spMkLst>
            <pc:docMk/>
            <pc:sldMk cId="2841241056" sldId="264"/>
            <ac:spMk id="4" creationId="{E8978603-1A2E-4E49-9859-85C958CC9808}"/>
          </ac:spMkLst>
        </pc:spChg>
      </pc:sldChg>
      <pc:sldChg chg="modSp mod modAnim modCm">
        <pc:chgData name="Ive Verstappen" userId="e8cde5fd-c219-48fa-b9d5-5aeeb72799f8" providerId="ADAL" clId="{27D682EF-E428-4987-850B-717A6E5C8BE9}" dt="2024-05-02T11:43:25.462" v="374"/>
        <pc:sldMkLst>
          <pc:docMk/>
          <pc:sldMk cId="3595703102" sldId="265"/>
        </pc:sldMkLst>
        <pc:spChg chg="mod">
          <ac:chgData name="Ive Verstappen" userId="e8cde5fd-c219-48fa-b9d5-5aeeb72799f8" providerId="ADAL" clId="{27D682EF-E428-4987-850B-717A6E5C8BE9}" dt="2024-04-30T15:41:29.800" v="238" actId="255"/>
          <ac:spMkLst>
            <pc:docMk/>
            <pc:sldMk cId="3595703102" sldId="265"/>
            <ac:spMk id="3" creationId="{6A48A180-B659-4139-9482-4E61E08740FF}"/>
          </ac:spMkLst>
        </pc:spChg>
      </pc:sldChg>
      <pc:sldChg chg="delSp modSp mod modAnim">
        <pc:chgData name="Ive Verstappen" userId="e8cde5fd-c219-48fa-b9d5-5aeeb72799f8" providerId="ADAL" clId="{27D682EF-E428-4987-850B-717A6E5C8BE9}" dt="2024-04-30T15:40:18.128" v="233" actId="108"/>
        <pc:sldMkLst>
          <pc:docMk/>
          <pc:sldMk cId="1036021279" sldId="267"/>
        </pc:sldMkLst>
        <pc:spChg chg="mod">
          <ac:chgData name="Ive Verstappen" userId="e8cde5fd-c219-48fa-b9d5-5aeeb72799f8" providerId="ADAL" clId="{27D682EF-E428-4987-850B-717A6E5C8BE9}" dt="2024-04-30T15:40:18.128" v="233" actId="108"/>
          <ac:spMkLst>
            <pc:docMk/>
            <pc:sldMk cId="1036021279" sldId="267"/>
            <ac:spMk id="3" creationId="{7711D922-F0F9-4F7A-8664-C7487C4150EA}"/>
          </ac:spMkLst>
        </pc:spChg>
        <pc:spChg chg="del">
          <ac:chgData name="Ive Verstappen" userId="e8cde5fd-c219-48fa-b9d5-5aeeb72799f8" providerId="ADAL" clId="{27D682EF-E428-4987-850B-717A6E5C8BE9}" dt="2024-04-30T15:28:42.615" v="146" actId="478"/>
          <ac:spMkLst>
            <pc:docMk/>
            <pc:sldMk cId="1036021279" sldId="267"/>
            <ac:spMk id="4" creationId="{00B62E27-208F-4FDF-AF42-BC467BAA6F02}"/>
          </ac:spMkLst>
        </pc:spChg>
      </pc:sldChg>
      <pc:sldChg chg="delSp modSp del mod modAnim">
        <pc:chgData name="Ive Verstappen" userId="e8cde5fd-c219-48fa-b9d5-5aeeb72799f8" providerId="ADAL" clId="{27D682EF-E428-4987-850B-717A6E5C8BE9}" dt="2024-05-02T11:44:16.079" v="375" actId="47"/>
        <pc:sldMkLst>
          <pc:docMk/>
          <pc:sldMk cId="8226630" sldId="268"/>
        </pc:sldMkLst>
        <pc:spChg chg="mod">
          <ac:chgData name="Ive Verstappen" userId="e8cde5fd-c219-48fa-b9d5-5aeeb72799f8" providerId="ADAL" clId="{27D682EF-E428-4987-850B-717A6E5C8BE9}" dt="2024-04-30T15:41:39.697" v="239" actId="255"/>
          <ac:spMkLst>
            <pc:docMk/>
            <pc:sldMk cId="8226630" sldId="268"/>
            <ac:spMk id="3" creationId="{611BC653-F15C-430B-AFAA-C8415C5D4F3A}"/>
          </ac:spMkLst>
        </pc:spChg>
        <pc:spChg chg="del">
          <ac:chgData name="Ive Verstappen" userId="e8cde5fd-c219-48fa-b9d5-5aeeb72799f8" providerId="ADAL" clId="{27D682EF-E428-4987-850B-717A6E5C8BE9}" dt="2024-04-30T15:28:45.167" v="147" actId="478"/>
          <ac:spMkLst>
            <pc:docMk/>
            <pc:sldMk cId="8226630" sldId="268"/>
            <ac:spMk id="4" creationId="{E3F5714C-7A26-4E7E-A83C-48209B58297F}"/>
          </ac:spMkLst>
        </pc:spChg>
      </pc:sldChg>
      <pc:sldChg chg="del">
        <pc:chgData name="Ive Verstappen" userId="e8cde5fd-c219-48fa-b9d5-5aeeb72799f8" providerId="ADAL" clId="{27D682EF-E428-4987-850B-717A6E5C8BE9}" dt="2024-04-30T15:28:37.822" v="145" actId="47"/>
        <pc:sldMkLst>
          <pc:docMk/>
          <pc:sldMk cId="821149159" sldId="314"/>
        </pc:sldMkLst>
      </pc:sldChg>
      <pc:sldChg chg="del">
        <pc:chgData name="Ive Verstappen" userId="e8cde5fd-c219-48fa-b9d5-5aeeb72799f8" providerId="ADAL" clId="{27D682EF-E428-4987-850B-717A6E5C8BE9}" dt="2024-04-30T15:28:37.822" v="145" actId="47"/>
        <pc:sldMkLst>
          <pc:docMk/>
          <pc:sldMk cId="3213636099" sldId="315"/>
        </pc:sldMkLst>
      </pc:sldChg>
      <pc:sldChg chg="addSp delSp modSp new mod modAnim">
        <pc:chgData name="Ive Verstappen" userId="e8cde5fd-c219-48fa-b9d5-5aeeb72799f8" providerId="ADAL" clId="{27D682EF-E428-4987-850B-717A6E5C8BE9}" dt="2024-05-02T11:45:56.289" v="525" actId="20577"/>
        <pc:sldMkLst>
          <pc:docMk/>
          <pc:sldMk cId="192275647" sldId="319"/>
        </pc:sldMkLst>
        <pc:spChg chg="mod">
          <ac:chgData name="Ive Verstappen" userId="e8cde5fd-c219-48fa-b9d5-5aeeb72799f8" providerId="ADAL" clId="{27D682EF-E428-4987-850B-717A6E5C8BE9}" dt="2024-05-02T11:45:56.289" v="525" actId="20577"/>
          <ac:spMkLst>
            <pc:docMk/>
            <pc:sldMk cId="192275647" sldId="319"/>
            <ac:spMk id="2" creationId="{BFECF612-4C47-83CB-97CF-564D9D0234E3}"/>
          </ac:spMkLst>
        </pc:spChg>
        <pc:spChg chg="del mod">
          <ac:chgData name="Ive Verstappen" userId="e8cde5fd-c219-48fa-b9d5-5aeeb72799f8" providerId="ADAL" clId="{27D682EF-E428-4987-850B-717A6E5C8BE9}" dt="2024-04-30T15:14:24.184" v="55" actId="478"/>
          <ac:spMkLst>
            <pc:docMk/>
            <pc:sldMk cId="192275647" sldId="319"/>
            <ac:spMk id="3" creationId="{8CFABCEA-DE9A-C27B-B98B-55EB605448D1}"/>
          </ac:spMkLst>
        </pc:spChg>
        <pc:spChg chg="del">
          <ac:chgData name="Ive Verstappen" userId="e8cde5fd-c219-48fa-b9d5-5aeeb72799f8" providerId="ADAL" clId="{27D682EF-E428-4987-850B-717A6E5C8BE9}" dt="2024-04-30T15:15:59.542" v="59" actId="1032"/>
          <ac:spMkLst>
            <pc:docMk/>
            <pc:sldMk cId="192275647" sldId="319"/>
            <ac:spMk id="4" creationId="{76FFB013-D36C-9F0F-B59D-D3A687D1B6B8}"/>
          </ac:spMkLst>
        </pc:spChg>
        <pc:spChg chg="add del mod">
          <ac:chgData name="Ive Verstappen" userId="e8cde5fd-c219-48fa-b9d5-5aeeb72799f8" providerId="ADAL" clId="{27D682EF-E428-4987-850B-717A6E5C8BE9}" dt="2024-04-30T15:14:25.917" v="56"/>
          <ac:spMkLst>
            <pc:docMk/>
            <pc:sldMk cId="192275647" sldId="319"/>
            <ac:spMk id="8" creationId="{6052AEB5-EAC4-4FFA-0855-C87F81903D80}"/>
          </ac:spMkLst>
        </pc:spChg>
        <pc:spChg chg="add mod">
          <ac:chgData name="Ive Verstappen" userId="e8cde5fd-c219-48fa-b9d5-5aeeb72799f8" providerId="ADAL" clId="{27D682EF-E428-4987-850B-717A6E5C8BE9}" dt="2024-04-30T15:17:42.709" v="106" actId="207"/>
          <ac:spMkLst>
            <pc:docMk/>
            <pc:sldMk cId="192275647" sldId="319"/>
            <ac:spMk id="12" creationId="{9E12E9AE-CD0A-A5BA-CF56-E92B46B21632}"/>
          </ac:spMkLst>
        </pc:spChg>
        <pc:spChg chg="add mod">
          <ac:chgData name="Ive Verstappen" userId="e8cde5fd-c219-48fa-b9d5-5aeeb72799f8" providerId="ADAL" clId="{27D682EF-E428-4987-850B-717A6E5C8BE9}" dt="2024-04-30T15:18:07.431" v="123" actId="1076"/>
          <ac:spMkLst>
            <pc:docMk/>
            <pc:sldMk cId="192275647" sldId="319"/>
            <ac:spMk id="13" creationId="{6298A74A-141E-4A5F-FD46-78CE4CA02C06}"/>
          </ac:spMkLst>
        </pc:spChg>
        <pc:spChg chg="add mod">
          <ac:chgData name="Ive Verstappen" userId="e8cde5fd-c219-48fa-b9d5-5aeeb72799f8" providerId="ADAL" clId="{27D682EF-E428-4987-850B-717A6E5C8BE9}" dt="2024-04-30T15:34:45.864" v="185" actId="208"/>
          <ac:spMkLst>
            <pc:docMk/>
            <pc:sldMk cId="192275647" sldId="319"/>
            <ac:spMk id="14" creationId="{14211E1A-0D09-E59F-FDCA-64D3B2D9EA93}"/>
          </ac:spMkLst>
        </pc:spChg>
        <pc:spChg chg="add mod">
          <ac:chgData name="Ive Verstappen" userId="e8cde5fd-c219-48fa-b9d5-5aeeb72799f8" providerId="ADAL" clId="{27D682EF-E428-4987-850B-717A6E5C8BE9}" dt="2024-04-30T15:35:30.887" v="192" actId="207"/>
          <ac:spMkLst>
            <pc:docMk/>
            <pc:sldMk cId="192275647" sldId="319"/>
            <ac:spMk id="15" creationId="{8222C824-B0E6-BE36-6C01-7BCA418C5EC7}"/>
          </ac:spMkLst>
        </pc:spChg>
        <pc:graphicFrameChg chg="add mod modGraphic">
          <ac:chgData name="Ive Verstappen" userId="e8cde5fd-c219-48fa-b9d5-5aeeb72799f8" providerId="ADAL" clId="{27D682EF-E428-4987-850B-717A6E5C8BE9}" dt="2024-04-30T15:19:20.942" v="135"/>
          <ac:graphicFrameMkLst>
            <pc:docMk/>
            <pc:sldMk cId="192275647" sldId="319"/>
            <ac:graphicFrameMk id="11" creationId="{CA2D043C-6042-106F-DAE1-621AEA0DB9B2}"/>
          </ac:graphicFrameMkLst>
        </pc:graphicFrameChg>
        <pc:picChg chg="add mod">
          <ac:chgData name="Ive Verstappen" userId="e8cde5fd-c219-48fa-b9d5-5aeeb72799f8" providerId="ADAL" clId="{27D682EF-E428-4987-850B-717A6E5C8BE9}" dt="2024-04-30T15:14:28.426" v="58" actId="962"/>
          <ac:picMkLst>
            <pc:docMk/>
            <pc:sldMk cId="192275647" sldId="319"/>
            <ac:picMk id="10" creationId="{EC27E2D9-6661-4EB7-7FF4-12CC6C886AF0}"/>
          </ac:picMkLst>
        </pc:picChg>
      </pc:sldChg>
      <pc:sldChg chg="new del">
        <pc:chgData name="Ive Verstappen" userId="e8cde5fd-c219-48fa-b9d5-5aeeb72799f8" providerId="ADAL" clId="{27D682EF-E428-4987-850B-717A6E5C8BE9}" dt="2024-04-30T15:13:23.285" v="4" actId="2696"/>
        <pc:sldMkLst>
          <pc:docMk/>
          <pc:sldMk cId="2257058923" sldId="319"/>
        </pc:sldMkLst>
      </pc:sldChg>
      <pc:sldChg chg="new del">
        <pc:chgData name="Ive Verstappen" userId="e8cde5fd-c219-48fa-b9d5-5aeeb72799f8" providerId="ADAL" clId="{27D682EF-E428-4987-850B-717A6E5C8BE9}" dt="2024-04-30T15:12:59.910" v="2" actId="47"/>
        <pc:sldMkLst>
          <pc:docMk/>
          <pc:sldMk cId="3199711591" sldId="319"/>
        </pc:sldMkLst>
      </pc:sldChg>
      <pc:sldChg chg="addSp modSp mod modAnim modNotesTx">
        <pc:chgData name="Ive Verstappen" userId="e8cde5fd-c219-48fa-b9d5-5aeeb72799f8" providerId="ADAL" clId="{27D682EF-E428-4987-850B-717A6E5C8BE9}" dt="2024-05-02T11:52:15.427" v="646"/>
        <pc:sldMkLst>
          <pc:docMk/>
          <pc:sldMk cId="3210848074" sldId="320"/>
        </pc:sldMkLst>
        <pc:spChg chg="mod">
          <ac:chgData name="Ive Verstappen" userId="e8cde5fd-c219-48fa-b9d5-5aeeb72799f8" providerId="ADAL" clId="{27D682EF-E428-4987-850B-717A6E5C8BE9}" dt="2024-05-02T11:41:32.336" v="363" actId="27636"/>
          <ac:spMkLst>
            <pc:docMk/>
            <pc:sldMk cId="3210848074" sldId="320"/>
            <ac:spMk id="2" creationId="{0607544B-1607-4A81-9F60-CB535BEB2657}"/>
          </ac:spMkLst>
        </pc:spChg>
        <pc:spChg chg="add mod ord">
          <ac:chgData name="Ive Verstappen" userId="e8cde5fd-c219-48fa-b9d5-5aeeb72799f8" providerId="ADAL" clId="{27D682EF-E428-4987-850B-717A6E5C8BE9}" dt="2024-05-02T11:50:02.540" v="605" actId="1076"/>
          <ac:spMkLst>
            <pc:docMk/>
            <pc:sldMk cId="3210848074" sldId="320"/>
            <ac:spMk id="6" creationId="{6572887B-564F-DE86-2CE1-D2F2041980FF}"/>
          </ac:spMkLst>
        </pc:spChg>
        <pc:spChg chg="add mod">
          <ac:chgData name="Ive Verstappen" userId="e8cde5fd-c219-48fa-b9d5-5aeeb72799f8" providerId="ADAL" clId="{27D682EF-E428-4987-850B-717A6E5C8BE9}" dt="2024-05-02T11:50:20.244" v="608" actId="1076"/>
          <ac:spMkLst>
            <pc:docMk/>
            <pc:sldMk cId="3210848074" sldId="320"/>
            <ac:spMk id="7" creationId="{BCBA7672-1731-B924-6DBC-7AADB3AEDF26}"/>
          </ac:spMkLst>
        </pc:spChg>
        <pc:spChg chg="add mod">
          <ac:chgData name="Ive Verstappen" userId="e8cde5fd-c219-48fa-b9d5-5aeeb72799f8" providerId="ADAL" clId="{27D682EF-E428-4987-850B-717A6E5C8BE9}" dt="2024-05-02T11:51:42.260" v="640" actId="1076"/>
          <ac:spMkLst>
            <pc:docMk/>
            <pc:sldMk cId="3210848074" sldId="320"/>
            <ac:spMk id="8" creationId="{90510974-1E43-41BD-DFB6-D8F4DC14023B}"/>
          </ac:spMkLst>
        </pc:spChg>
        <pc:picChg chg="add mod">
          <ac:chgData name="Ive Verstappen" userId="e8cde5fd-c219-48fa-b9d5-5aeeb72799f8" providerId="ADAL" clId="{27D682EF-E428-4987-850B-717A6E5C8BE9}" dt="2024-05-02T11:49:28.028" v="598" actId="1076"/>
          <ac:picMkLst>
            <pc:docMk/>
            <pc:sldMk cId="3210848074" sldId="320"/>
            <ac:picMk id="4" creationId="{A3C21025-FFC7-F955-3F78-41C0435B8F58}"/>
          </ac:picMkLst>
        </pc:picChg>
        <pc:picChg chg="mod">
          <ac:chgData name="Ive Verstappen" userId="e8cde5fd-c219-48fa-b9d5-5aeeb72799f8" providerId="ADAL" clId="{27D682EF-E428-4987-850B-717A6E5C8BE9}" dt="2024-05-02T11:41:39.996" v="364" actId="1076"/>
          <ac:picMkLst>
            <pc:docMk/>
            <pc:sldMk cId="3210848074" sldId="320"/>
            <ac:picMk id="5" creationId="{E95B2144-2944-419F-8AA6-618D6D33ECEC}"/>
          </ac:picMkLst>
        </pc:picChg>
      </pc:sldChg>
    </pc:docChg>
  </pc:docChgLst>
</pc:chgInfo>
</file>

<file path=ppt/comments/comment1.xml><?xml version="1.0" encoding="utf-8"?>
<p:cmLst xmlns:a="http://schemas.openxmlformats.org/drawingml/2006/main" xmlns:r="http://schemas.openxmlformats.org/officeDocument/2006/relationships" xmlns:p="http://schemas.openxmlformats.org/presentationml/2006/main">
  <p:cm authorId="1" dt="2021-10-20T03:32:54.070" idx="1">
    <p:pos x="5692" y="902"/>
    <p:text>zou het niet beter zijn om dit te verwoorden als:  ieder mag slechts 1/2 minuten aan het woord zijn?  Dat verplicht ieder meer om na te denken over wat je gaat zeggen</p:text>
    <p:extLst>
      <p:ext uri="{C676402C-5697-4E1C-873F-D02D1690AC5C}">
        <p15:threadingInfo xmlns:p15="http://schemas.microsoft.com/office/powerpoint/2012/main" timeZoneBias="420"/>
      </p:ext>
    </p:extLst>
  </p:cm>
  <p:cm authorId="2" dt="2021-10-20T16:40:37.520" idx="1">
    <p:pos x="5692" y="998"/>
    <p:text>Hoi Lieven, de timebox van de standup is 15 minuten.  Dit kan betekenen dat je maar een dikke minuut tijd hebt om jouw ding te zeggen als je in een groter team zit</p:text>
    <p:extLst>
      <p:ext uri="{C676402C-5697-4E1C-873F-D02D1690AC5C}">
        <p15:threadingInfo xmlns:p15="http://schemas.microsoft.com/office/powerpoint/2012/main" timeZoneBias="-120">
          <p15:parentCm authorId="1" idx="1"/>
        </p15:threadingInfo>
      </p:ext>
    </p:extLst>
  </p:cm>
  <p:cm authorId="1" dt="2021-10-20T03:33:17.024" idx="2">
    <p:pos x="5828" y="1038"/>
    <p:text>ik denk dat 4u voldoende zou moeten zijn?</p:text>
    <p:extLst>
      <p:ext uri="{C676402C-5697-4E1C-873F-D02D1690AC5C}">
        <p15:threadingInfo xmlns:p15="http://schemas.microsoft.com/office/powerpoint/2012/main" timeZoneBias="420"/>
      </p:ext>
    </p:extLst>
  </p:cm>
  <p:cm authorId="2" dt="2021-10-20T16:39:39.216" idx="2">
    <p:pos x="5828" y="1134"/>
    <p:text>Hoi Lieven, de timeboxes zijn genomen van de "officiële" scrum-documentatie.  Ik heb die niet uitgevonden, maw dit is "best practice".  Als je zelf sneller wil werken kan ik dit alleen maar toejuichen</p:text>
    <p:extLst>
      <p:ext uri="{C676402C-5697-4E1C-873F-D02D1690AC5C}">
        <p15:threadingInfo xmlns:p15="http://schemas.microsoft.com/office/powerpoint/2012/main" timeZoneBias="-120">
          <p15:parentCm authorId="1" idx="2"/>
        </p15:threadingInfo>
      </p:ext>
    </p:extLst>
  </p:cm>
  <p:cm authorId="1" dt="2021-10-20T03:44:38.649" idx="3">
    <p:pos x="5964" y="1174"/>
    <p:text>2u?</p:text>
    <p:extLst>
      <p:ext uri="{C676402C-5697-4E1C-873F-D02D1690AC5C}">
        <p15:threadingInfo xmlns:p15="http://schemas.microsoft.com/office/powerpoint/2012/main" timeZoneBias="420"/>
      </p:ext>
    </p:extLst>
  </p:cm>
  <p:cm authorId="1" dt="2021-10-20T03:44:51.399" idx="4">
    <p:pos x="6100" y="1310"/>
    <p:text>1.5u?</p:text>
    <p:extLst>
      <p:ext uri="{C676402C-5697-4E1C-873F-D02D1690AC5C}">
        <p15:threadingInfo xmlns:p15="http://schemas.microsoft.com/office/powerpoint/2012/main" timeZoneBias="420"/>
      </p:ext>
    </p:extLst>
  </p:cm>
  <p:cm authorId="1" dt="2021-10-20T03:46:11.198" idx="5">
    <p:pos x="10" y="10"/>
    <p:text>Aangezien er bij Build nogal veel vergaderingen worden gehouden en Bert laatste meeting ook duidelijk te kennen gaf dat het een dure meeting aan t worden was, denk ik dat ze hier al gelijk beginnen rekenen wat dit allemaal gaat kosten...</p:text>
    <p:extLst>
      <p:ext uri="{C676402C-5697-4E1C-873F-D02D1690AC5C}">
        <p15:threadingInfo xmlns:p15="http://schemas.microsoft.com/office/powerpoint/2012/main" timeZoneBias="420"/>
      </p:ext>
    </p:extLst>
  </p:cm>
</p:cmLst>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F82B2E6-359B-460F-9B10-F77E73272288}" type="doc">
      <dgm:prSet loTypeId="urn:microsoft.com/office/officeart/2005/8/layout/cycle8" loCatId="cycle" qsTypeId="urn:microsoft.com/office/officeart/2005/8/quickstyle/3d3" qsCatId="3D" csTypeId="urn:microsoft.com/office/officeart/2005/8/colors/colorful4" csCatId="colorful" phldr="1"/>
      <dgm:spPr/>
    </dgm:pt>
    <dgm:pt modelId="{C8970DCC-9196-47F3-8FD2-C3439E2BA52D}">
      <dgm:prSet phldrT="[Tekst]"/>
      <dgm:spPr/>
      <dgm:t>
        <a:bodyPr/>
        <a:lstStyle/>
        <a:p>
          <a:r>
            <a:rPr lang="en-US"/>
            <a:t>Apply</a:t>
          </a:r>
          <a:endParaRPr lang="nl-NL"/>
        </a:p>
      </dgm:t>
    </dgm:pt>
    <dgm:pt modelId="{572BCAE6-8B2C-48C3-A5FC-860F63D2661D}" type="parTrans" cxnId="{D0AE4109-651D-4B38-BDD7-3239A5A3BCFB}">
      <dgm:prSet/>
      <dgm:spPr/>
      <dgm:t>
        <a:bodyPr/>
        <a:lstStyle/>
        <a:p>
          <a:endParaRPr lang="nl-NL"/>
        </a:p>
      </dgm:t>
    </dgm:pt>
    <dgm:pt modelId="{A6AB2929-DF17-4D7A-8574-005C1801DB86}" type="sibTrans" cxnId="{D0AE4109-651D-4B38-BDD7-3239A5A3BCFB}">
      <dgm:prSet/>
      <dgm:spPr/>
      <dgm:t>
        <a:bodyPr/>
        <a:lstStyle/>
        <a:p>
          <a:endParaRPr lang="nl-NL"/>
        </a:p>
      </dgm:t>
    </dgm:pt>
    <dgm:pt modelId="{3498ED55-AAD5-4DC5-93B3-DBCF2C531C49}">
      <dgm:prSet phldrT="[Tekst]"/>
      <dgm:spPr/>
      <dgm:t>
        <a:bodyPr/>
        <a:lstStyle/>
        <a:p>
          <a:r>
            <a:rPr lang="en-US"/>
            <a:t>Adapt</a:t>
          </a:r>
          <a:endParaRPr lang="nl-NL"/>
        </a:p>
      </dgm:t>
    </dgm:pt>
    <dgm:pt modelId="{CAD31EA8-FBB2-4467-9F13-B291FEBDBACA}" type="parTrans" cxnId="{124C597B-F41B-4C1D-846D-1A2DE9BACE07}">
      <dgm:prSet/>
      <dgm:spPr/>
      <dgm:t>
        <a:bodyPr/>
        <a:lstStyle/>
        <a:p>
          <a:endParaRPr lang="nl-NL"/>
        </a:p>
      </dgm:t>
    </dgm:pt>
    <dgm:pt modelId="{6541A63A-A3B3-4599-9B1B-DBFDC8A10D96}" type="sibTrans" cxnId="{124C597B-F41B-4C1D-846D-1A2DE9BACE07}">
      <dgm:prSet/>
      <dgm:spPr/>
      <dgm:t>
        <a:bodyPr/>
        <a:lstStyle/>
        <a:p>
          <a:endParaRPr lang="nl-NL"/>
        </a:p>
      </dgm:t>
    </dgm:pt>
    <dgm:pt modelId="{11B189D2-FDE7-4E8D-BB38-73A5762F2E1B}">
      <dgm:prSet phldrT="[Tekst]"/>
      <dgm:spPr/>
      <dgm:t>
        <a:bodyPr/>
        <a:lstStyle/>
        <a:p>
          <a:r>
            <a:rPr lang="en-US"/>
            <a:t>Inspect</a:t>
          </a:r>
          <a:endParaRPr lang="nl-NL"/>
        </a:p>
      </dgm:t>
    </dgm:pt>
    <dgm:pt modelId="{CE3D7F42-ABEE-4E53-9425-94C6CF4F5A2D}" type="parTrans" cxnId="{A309CBAF-EA9D-4827-BF9D-BF9154F9FAB2}">
      <dgm:prSet/>
      <dgm:spPr/>
      <dgm:t>
        <a:bodyPr/>
        <a:lstStyle/>
        <a:p>
          <a:endParaRPr lang="nl-NL"/>
        </a:p>
      </dgm:t>
    </dgm:pt>
    <dgm:pt modelId="{0AB97101-9FE6-42BD-8A71-AB552BFA3986}" type="sibTrans" cxnId="{A309CBAF-EA9D-4827-BF9D-BF9154F9FAB2}">
      <dgm:prSet/>
      <dgm:spPr/>
      <dgm:t>
        <a:bodyPr/>
        <a:lstStyle/>
        <a:p>
          <a:endParaRPr lang="nl-NL"/>
        </a:p>
      </dgm:t>
    </dgm:pt>
    <dgm:pt modelId="{19B33F1F-944F-49FD-9344-8941BD7D968D}" type="pres">
      <dgm:prSet presAssocID="{CF82B2E6-359B-460F-9B10-F77E73272288}" presName="compositeShape" presStyleCnt="0">
        <dgm:presLayoutVars>
          <dgm:chMax val="7"/>
          <dgm:dir/>
          <dgm:resizeHandles val="exact"/>
        </dgm:presLayoutVars>
      </dgm:prSet>
      <dgm:spPr/>
    </dgm:pt>
    <dgm:pt modelId="{A467A7E2-E40F-4975-9E9D-EF2A6AE80BF6}" type="pres">
      <dgm:prSet presAssocID="{CF82B2E6-359B-460F-9B10-F77E73272288}" presName="wedge1" presStyleLbl="node1" presStyleIdx="0" presStyleCnt="3"/>
      <dgm:spPr/>
    </dgm:pt>
    <dgm:pt modelId="{3A9C8A19-C383-43AD-ABDE-D982469DC3E4}" type="pres">
      <dgm:prSet presAssocID="{CF82B2E6-359B-460F-9B10-F77E73272288}" presName="dummy1a" presStyleCnt="0"/>
      <dgm:spPr/>
    </dgm:pt>
    <dgm:pt modelId="{FCE28F87-ED39-4B91-A6EF-7DF284468706}" type="pres">
      <dgm:prSet presAssocID="{CF82B2E6-359B-460F-9B10-F77E73272288}" presName="dummy1b" presStyleCnt="0"/>
      <dgm:spPr/>
    </dgm:pt>
    <dgm:pt modelId="{2627FED4-F587-461E-8657-203DB64793C6}" type="pres">
      <dgm:prSet presAssocID="{CF82B2E6-359B-460F-9B10-F77E73272288}" presName="wedge1Tx" presStyleLbl="node1" presStyleIdx="0" presStyleCnt="3">
        <dgm:presLayoutVars>
          <dgm:chMax val="0"/>
          <dgm:chPref val="0"/>
          <dgm:bulletEnabled val="1"/>
        </dgm:presLayoutVars>
      </dgm:prSet>
      <dgm:spPr/>
    </dgm:pt>
    <dgm:pt modelId="{436BDA65-AF54-4839-9FBA-0456FDC1B866}" type="pres">
      <dgm:prSet presAssocID="{CF82B2E6-359B-460F-9B10-F77E73272288}" presName="wedge2" presStyleLbl="node1" presStyleIdx="1" presStyleCnt="3"/>
      <dgm:spPr/>
    </dgm:pt>
    <dgm:pt modelId="{068DD2ED-6A71-4D16-867E-049F4509DDA8}" type="pres">
      <dgm:prSet presAssocID="{CF82B2E6-359B-460F-9B10-F77E73272288}" presName="dummy2a" presStyleCnt="0"/>
      <dgm:spPr/>
    </dgm:pt>
    <dgm:pt modelId="{9CD2C08F-6BF3-4B0F-97ED-6C01A1D11D34}" type="pres">
      <dgm:prSet presAssocID="{CF82B2E6-359B-460F-9B10-F77E73272288}" presName="dummy2b" presStyleCnt="0"/>
      <dgm:spPr/>
    </dgm:pt>
    <dgm:pt modelId="{AD8055C7-D88D-4426-8AEE-18456FA3D08A}" type="pres">
      <dgm:prSet presAssocID="{CF82B2E6-359B-460F-9B10-F77E73272288}" presName="wedge2Tx" presStyleLbl="node1" presStyleIdx="1" presStyleCnt="3">
        <dgm:presLayoutVars>
          <dgm:chMax val="0"/>
          <dgm:chPref val="0"/>
          <dgm:bulletEnabled val="1"/>
        </dgm:presLayoutVars>
      </dgm:prSet>
      <dgm:spPr/>
    </dgm:pt>
    <dgm:pt modelId="{26CD1C7D-85D9-4EE6-B962-8B45576404C3}" type="pres">
      <dgm:prSet presAssocID="{CF82B2E6-359B-460F-9B10-F77E73272288}" presName="wedge3" presStyleLbl="node1" presStyleIdx="2" presStyleCnt="3"/>
      <dgm:spPr/>
    </dgm:pt>
    <dgm:pt modelId="{BBC9B4B5-AA06-4FD1-B83D-9DA8330F6D1C}" type="pres">
      <dgm:prSet presAssocID="{CF82B2E6-359B-460F-9B10-F77E73272288}" presName="dummy3a" presStyleCnt="0"/>
      <dgm:spPr/>
    </dgm:pt>
    <dgm:pt modelId="{3F2A6338-7C68-42DC-8897-ECC0F03C7E8D}" type="pres">
      <dgm:prSet presAssocID="{CF82B2E6-359B-460F-9B10-F77E73272288}" presName="dummy3b" presStyleCnt="0"/>
      <dgm:spPr/>
    </dgm:pt>
    <dgm:pt modelId="{F218190A-FC65-497F-B7A7-2A35580695EC}" type="pres">
      <dgm:prSet presAssocID="{CF82B2E6-359B-460F-9B10-F77E73272288}" presName="wedge3Tx" presStyleLbl="node1" presStyleIdx="2" presStyleCnt="3">
        <dgm:presLayoutVars>
          <dgm:chMax val="0"/>
          <dgm:chPref val="0"/>
          <dgm:bulletEnabled val="1"/>
        </dgm:presLayoutVars>
      </dgm:prSet>
      <dgm:spPr/>
    </dgm:pt>
    <dgm:pt modelId="{66E2619F-390E-440A-9C0D-9FF86D7ACB7C}" type="pres">
      <dgm:prSet presAssocID="{0AB97101-9FE6-42BD-8A71-AB552BFA3986}" presName="arrowWedge1" presStyleLbl="fgSibTrans2D1" presStyleIdx="0" presStyleCnt="3"/>
      <dgm:spPr/>
    </dgm:pt>
    <dgm:pt modelId="{96D8149A-873B-4D4B-9BCD-5D54DD86BC3D}" type="pres">
      <dgm:prSet presAssocID="{6541A63A-A3B3-4599-9B1B-DBFDC8A10D96}" presName="arrowWedge2" presStyleLbl="fgSibTrans2D1" presStyleIdx="1" presStyleCnt="3"/>
      <dgm:spPr/>
    </dgm:pt>
    <dgm:pt modelId="{3766521F-680B-4AFC-8DDB-CEE2460FBD8A}" type="pres">
      <dgm:prSet presAssocID="{A6AB2929-DF17-4D7A-8574-005C1801DB86}" presName="arrowWedge3" presStyleLbl="fgSibTrans2D1" presStyleIdx="2" presStyleCnt="3"/>
      <dgm:spPr/>
    </dgm:pt>
  </dgm:ptLst>
  <dgm:cxnLst>
    <dgm:cxn modelId="{1C4D5B04-D949-427F-AAB2-6D484FDC9F15}" type="presOf" srcId="{C8970DCC-9196-47F3-8FD2-C3439E2BA52D}" destId="{26CD1C7D-85D9-4EE6-B962-8B45576404C3}" srcOrd="0" destOrd="0" presId="urn:microsoft.com/office/officeart/2005/8/layout/cycle8"/>
    <dgm:cxn modelId="{D0AE4109-651D-4B38-BDD7-3239A5A3BCFB}" srcId="{CF82B2E6-359B-460F-9B10-F77E73272288}" destId="{C8970DCC-9196-47F3-8FD2-C3439E2BA52D}" srcOrd="2" destOrd="0" parTransId="{572BCAE6-8B2C-48C3-A5FC-860F63D2661D}" sibTransId="{A6AB2929-DF17-4D7A-8574-005C1801DB86}"/>
    <dgm:cxn modelId="{762CC732-DBF4-45E6-8854-761CC8E9CF6D}" type="presOf" srcId="{11B189D2-FDE7-4E8D-BB38-73A5762F2E1B}" destId="{2627FED4-F587-461E-8657-203DB64793C6}" srcOrd="1" destOrd="0" presId="urn:microsoft.com/office/officeart/2005/8/layout/cycle8"/>
    <dgm:cxn modelId="{6AF2CB3A-8702-4AC5-96C6-D00CCAFCDE73}" type="presOf" srcId="{CF82B2E6-359B-460F-9B10-F77E73272288}" destId="{19B33F1F-944F-49FD-9344-8941BD7D968D}" srcOrd="0" destOrd="0" presId="urn:microsoft.com/office/officeart/2005/8/layout/cycle8"/>
    <dgm:cxn modelId="{D309D93A-887F-4EC6-959A-BF890B166669}" type="presOf" srcId="{3498ED55-AAD5-4DC5-93B3-DBCF2C531C49}" destId="{436BDA65-AF54-4839-9FBA-0456FDC1B866}" srcOrd="0" destOrd="0" presId="urn:microsoft.com/office/officeart/2005/8/layout/cycle8"/>
    <dgm:cxn modelId="{ADB85265-BE57-4B58-A8F6-3A84862BB4D0}" type="presOf" srcId="{C8970DCC-9196-47F3-8FD2-C3439E2BA52D}" destId="{F218190A-FC65-497F-B7A7-2A35580695EC}" srcOrd="1" destOrd="0" presId="urn:microsoft.com/office/officeart/2005/8/layout/cycle8"/>
    <dgm:cxn modelId="{124C597B-F41B-4C1D-846D-1A2DE9BACE07}" srcId="{CF82B2E6-359B-460F-9B10-F77E73272288}" destId="{3498ED55-AAD5-4DC5-93B3-DBCF2C531C49}" srcOrd="1" destOrd="0" parTransId="{CAD31EA8-FBB2-4467-9F13-B291FEBDBACA}" sibTransId="{6541A63A-A3B3-4599-9B1B-DBFDC8A10D96}"/>
    <dgm:cxn modelId="{E989BA9A-DB41-41A8-A692-7AE3E84BEA17}" type="presOf" srcId="{11B189D2-FDE7-4E8D-BB38-73A5762F2E1B}" destId="{A467A7E2-E40F-4975-9E9D-EF2A6AE80BF6}" srcOrd="0" destOrd="0" presId="urn:microsoft.com/office/officeart/2005/8/layout/cycle8"/>
    <dgm:cxn modelId="{A309CBAF-EA9D-4827-BF9D-BF9154F9FAB2}" srcId="{CF82B2E6-359B-460F-9B10-F77E73272288}" destId="{11B189D2-FDE7-4E8D-BB38-73A5762F2E1B}" srcOrd="0" destOrd="0" parTransId="{CE3D7F42-ABEE-4E53-9425-94C6CF4F5A2D}" sibTransId="{0AB97101-9FE6-42BD-8A71-AB552BFA3986}"/>
    <dgm:cxn modelId="{EB09BBD7-538B-46F0-808E-A20A19AA9C82}" type="presOf" srcId="{3498ED55-AAD5-4DC5-93B3-DBCF2C531C49}" destId="{AD8055C7-D88D-4426-8AEE-18456FA3D08A}" srcOrd="1" destOrd="0" presId="urn:microsoft.com/office/officeart/2005/8/layout/cycle8"/>
    <dgm:cxn modelId="{596F0F6A-5890-471E-9AB3-3EBDC67E3B88}" type="presParOf" srcId="{19B33F1F-944F-49FD-9344-8941BD7D968D}" destId="{A467A7E2-E40F-4975-9E9D-EF2A6AE80BF6}" srcOrd="0" destOrd="0" presId="urn:microsoft.com/office/officeart/2005/8/layout/cycle8"/>
    <dgm:cxn modelId="{4ADA6AA5-48BA-487F-8128-4EA9C8B3138B}" type="presParOf" srcId="{19B33F1F-944F-49FD-9344-8941BD7D968D}" destId="{3A9C8A19-C383-43AD-ABDE-D982469DC3E4}" srcOrd="1" destOrd="0" presId="urn:microsoft.com/office/officeart/2005/8/layout/cycle8"/>
    <dgm:cxn modelId="{FA828525-05BA-4103-B07B-9502F160E46B}" type="presParOf" srcId="{19B33F1F-944F-49FD-9344-8941BD7D968D}" destId="{FCE28F87-ED39-4B91-A6EF-7DF284468706}" srcOrd="2" destOrd="0" presId="urn:microsoft.com/office/officeart/2005/8/layout/cycle8"/>
    <dgm:cxn modelId="{E3C5E2EA-23FF-43B7-93A4-34FDA63C45DC}" type="presParOf" srcId="{19B33F1F-944F-49FD-9344-8941BD7D968D}" destId="{2627FED4-F587-461E-8657-203DB64793C6}" srcOrd="3" destOrd="0" presId="urn:microsoft.com/office/officeart/2005/8/layout/cycle8"/>
    <dgm:cxn modelId="{1A86104F-0CE0-4C1B-A38E-03528754DE59}" type="presParOf" srcId="{19B33F1F-944F-49FD-9344-8941BD7D968D}" destId="{436BDA65-AF54-4839-9FBA-0456FDC1B866}" srcOrd="4" destOrd="0" presId="urn:microsoft.com/office/officeart/2005/8/layout/cycle8"/>
    <dgm:cxn modelId="{433AA4FE-59A0-49F8-908B-65D81F7E1B18}" type="presParOf" srcId="{19B33F1F-944F-49FD-9344-8941BD7D968D}" destId="{068DD2ED-6A71-4D16-867E-049F4509DDA8}" srcOrd="5" destOrd="0" presId="urn:microsoft.com/office/officeart/2005/8/layout/cycle8"/>
    <dgm:cxn modelId="{91AD17A1-8190-4D54-A120-89811E1AC5B5}" type="presParOf" srcId="{19B33F1F-944F-49FD-9344-8941BD7D968D}" destId="{9CD2C08F-6BF3-4B0F-97ED-6C01A1D11D34}" srcOrd="6" destOrd="0" presId="urn:microsoft.com/office/officeart/2005/8/layout/cycle8"/>
    <dgm:cxn modelId="{138B1217-EA02-426D-B9B2-FDA3C2668534}" type="presParOf" srcId="{19B33F1F-944F-49FD-9344-8941BD7D968D}" destId="{AD8055C7-D88D-4426-8AEE-18456FA3D08A}" srcOrd="7" destOrd="0" presId="urn:microsoft.com/office/officeart/2005/8/layout/cycle8"/>
    <dgm:cxn modelId="{F8571406-F9BF-4B52-A819-EEC36C5A9C2E}" type="presParOf" srcId="{19B33F1F-944F-49FD-9344-8941BD7D968D}" destId="{26CD1C7D-85D9-4EE6-B962-8B45576404C3}" srcOrd="8" destOrd="0" presId="urn:microsoft.com/office/officeart/2005/8/layout/cycle8"/>
    <dgm:cxn modelId="{D7671BAC-B488-4ED4-B2C2-20C0A7AE846D}" type="presParOf" srcId="{19B33F1F-944F-49FD-9344-8941BD7D968D}" destId="{BBC9B4B5-AA06-4FD1-B83D-9DA8330F6D1C}" srcOrd="9" destOrd="0" presId="urn:microsoft.com/office/officeart/2005/8/layout/cycle8"/>
    <dgm:cxn modelId="{942A5AF4-2E8B-45E6-BF95-3D785BC8FC05}" type="presParOf" srcId="{19B33F1F-944F-49FD-9344-8941BD7D968D}" destId="{3F2A6338-7C68-42DC-8897-ECC0F03C7E8D}" srcOrd="10" destOrd="0" presId="urn:microsoft.com/office/officeart/2005/8/layout/cycle8"/>
    <dgm:cxn modelId="{3770BCAE-4778-4D47-95EC-8FF0F015F600}" type="presParOf" srcId="{19B33F1F-944F-49FD-9344-8941BD7D968D}" destId="{F218190A-FC65-497F-B7A7-2A35580695EC}" srcOrd="11" destOrd="0" presId="urn:microsoft.com/office/officeart/2005/8/layout/cycle8"/>
    <dgm:cxn modelId="{DC6C64DA-A947-4277-87B0-F1FC7E73FFA6}" type="presParOf" srcId="{19B33F1F-944F-49FD-9344-8941BD7D968D}" destId="{66E2619F-390E-440A-9C0D-9FF86D7ACB7C}" srcOrd="12" destOrd="0" presId="urn:microsoft.com/office/officeart/2005/8/layout/cycle8"/>
    <dgm:cxn modelId="{49BB24ED-339B-4F40-8C99-F9C21C0CF753}" type="presParOf" srcId="{19B33F1F-944F-49FD-9344-8941BD7D968D}" destId="{96D8149A-873B-4D4B-9BCD-5D54DD86BC3D}" srcOrd="13" destOrd="0" presId="urn:microsoft.com/office/officeart/2005/8/layout/cycle8"/>
    <dgm:cxn modelId="{984F4FF5-0A92-4321-87BA-955A12E66D33}" type="presParOf" srcId="{19B33F1F-944F-49FD-9344-8941BD7D968D}" destId="{3766521F-680B-4AFC-8DDB-CEE2460FBD8A}" srcOrd="14" destOrd="0" presId="urn:microsoft.com/office/officeart/2005/8/layout/cycle8"/>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67A7E2-E40F-4975-9E9D-EF2A6AE80BF6}">
      <dsp:nvSpPr>
        <dsp:cNvPr id="0" name=""/>
        <dsp:cNvSpPr/>
      </dsp:nvSpPr>
      <dsp:spPr>
        <a:xfrm>
          <a:off x="838516" y="282836"/>
          <a:ext cx="3655123" cy="3655123"/>
        </a:xfrm>
        <a:prstGeom prst="pie">
          <a:avLst>
            <a:gd name="adj1" fmla="val 16200000"/>
            <a:gd name="adj2" fmla="val 1800000"/>
          </a:avLst>
        </a:prstGeom>
        <a:solidFill>
          <a:schemeClr val="accent4">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40640" tIns="40640" rIns="40640" bIns="40640" numCol="1" spcCol="1270" anchor="ctr" anchorCtr="0">
          <a:noAutofit/>
        </a:bodyPr>
        <a:lstStyle/>
        <a:p>
          <a:pPr marL="0" lvl="0" indent="0" algn="ctr" defTabSz="1422400">
            <a:lnSpc>
              <a:spcPct val="90000"/>
            </a:lnSpc>
            <a:spcBef>
              <a:spcPct val="0"/>
            </a:spcBef>
            <a:spcAft>
              <a:spcPct val="35000"/>
            </a:spcAft>
            <a:buNone/>
          </a:pPr>
          <a:r>
            <a:rPr lang="en-US" sz="3200" kern="1200"/>
            <a:t>Inspect</a:t>
          </a:r>
          <a:endParaRPr lang="nl-NL" sz="3200" kern="1200"/>
        </a:p>
      </dsp:txBody>
      <dsp:txXfrm>
        <a:off x="2764853" y="1057375"/>
        <a:ext cx="1305401" cy="1087834"/>
      </dsp:txXfrm>
    </dsp:sp>
    <dsp:sp modelId="{436BDA65-AF54-4839-9FBA-0456FDC1B866}">
      <dsp:nvSpPr>
        <dsp:cNvPr id="0" name=""/>
        <dsp:cNvSpPr/>
      </dsp:nvSpPr>
      <dsp:spPr>
        <a:xfrm>
          <a:off x="763238" y="413377"/>
          <a:ext cx="3655123" cy="3655123"/>
        </a:xfrm>
        <a:prstGeom prst="pie">
          <a:avLst>
            <a:gd name="adj1" fmla="val 1800000"/>
            <a:gd name="adj2" fmla="val 9000000"/>
          </a:avLst>
        </a:prstGeom>
        <a:solidFill>
          <a:schemeClr val="accent4">
            <a:hueOff val="4900445"/>
            <a:satOff val="-20388"/>
            <a:lumOff val="4804"/>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40640" tIns="40640" rIns="40640" bIns="40640" numCol="1" spcCol="1270" anchor="ctr" anchorCtr="0">
          <a:noAutofit/>
        </a:bodyPr>
        <a:lstStyle/>
        <a:p>
          <a:pPr marL="0" lvl="0" indent="0" algn="ctr" defTabSz="1422400">
            <a:lnSpc>
              <a:spcPct val="90000"/>
            </a:lnSpc>
            <a:spcBef>
              <a:spcPct val="0"/>
            </a:spcBef>
            <a:spcAft>
              <a:spcPct val="35000"/>
            </a:spcAft>
            <a:buNone/>
          </a:pPr>
          <a:r>
            <a:rPr lang="en-US" sz="3200" kern="1200"/>
            <a:t>Adapt</a:t>
          </a:r>
          <a:endParaRPr lang="nl-NL" sz="3200" kern="1200"/>
        </a:p>
      </dsp:txBody>
      <dsp:txXfrm>
        <a:off x="1633505" y="2784856"/>
        <a:ext cx="1958102" cy="957294"/>
      </dsp:txXfrm>
    </dsp:sp>
    <dsp:sp modelId="{26CD1C7D-85D9-4EE6-B962-8B45576404C3}">
      <dsp:nvSpPr>
        <dsp:cNvPr id="0" name=""/>
        <dsp:cNvSpPr/>
      </dsp:nvSpPr>
      <dsp:spPr>
        <a:xfrm>
          <a:off x="687959" y="282836"/>
          <a:ext cx="3655123" cy="3655123"/>
        </a:xfrm>
        <a:prstGeom prst="pie">
          <a:avLst>
            <a:gd name="adj1" fmla="val 9000000"/>
            <a:gd name="adj2" fmla="val 16200000"/>
          </a:avLst>
        </a:prstGeom>
        <a:solidFill>
          <a:schemeClr val="accent4">
            <a:hueOff val="9800891"/>
            <a:satOff val="-40777"/>
            <a:lumOff val="9608"/>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40640" tIns="40640" rIns="40640" bIns="40640" numCol="1" spcCol="1270" anchor="ctr" anchorCtr="0">
          <a:noAutofit/>
        </a:bodyPr>
        <a:lstStyle/>
        <a:p>
          <a:pPr marL="0" lvl="0" indent="0" algn="ctr" defTabSz="1422400">
            <a:lnSpc>
              <a:spcPct val="90000"/>
            </a:lnSpc>
            <a:spcBef>
              <a:spcPct val="0"/>
            </a:spcBef>
            <a:spcAft>
              <a:spcPct val="35000"/>
            </a:spcAft>
            <a:buNone/>
          </a:pPr>
          <a:r>
            <a:rPr lang="en-US" sz="3200" kern="1200"/>
            <a:t>Apply</a:t>
          </a:r>
          <a:endParaRPr lang="nl-NL" sz="3200" kern="1200"/>
        </a:p>
      </dsp:txBody>
      <dsp:txXfrm>
        <a:off x="1111345" y="1057375"/>
        <a:ext cx="1305401" cy="1087834"/>
      </dsp:txXfrm>
    </dsp:sp>
    <dsp:sp modelId="{66E2619F-390E-440A-9C0D-9FF86D7ACB7C}">
      <dsp:nvSpPr>
        <dsp:cNvPr id="0" name=""/>
        <dsp:cNvSpPr/>
      </dsp:nvSpPr>
      <dsp:spPr>
        <a:xfrm>
          <a:off x="612548" y="56567"/>
          <a:ext cx="4107663" cy="4107663"/>
        </a:xfrm>
        <a:prstGeom prst="circularArrow">
          <a:avLst>
            <a:gd name="adj1" fmla="val 5085"/>
            <a:gd name="adj2" fmla="val 327528"/>
            <a:gd name="adj3" fmla="val 1472472"/>
            <a:gd name="adj4" fmla="val 16199432"/>
            <a:gd name="adj5" fmla="val 5932"/>
          </a:avLst>
        </a:prstGeom>
        <a:solidFill>
          <a:schemeClr val="accent4">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sp>
    <dsp:sp modelId="{96D8149A-873B-4D4B-9BCD-5D54DD86BC3D}">
      <dsp:nvSpPr>
        <dsp:cNvPr id="0" name=""/>
        <dsp:cNvSpPr/>
      </dsp:nvSpPr>
      <dsp:spPr>
        <a:xfrm>
          <a:off x="536968" y="186876"/>
          <a:ext cx="4107663" cy="4107663"/>
        </a:xfrm>
        <a:prstGeom prst="circularArrow">
          <a:avLst>
            <a:gd name="adj1" fmla="val 5085"/>
            <a:gd name="adj2" fmla="val 327528"/>
            <a:gd name="adj3" fmla="val 8671970"/>
            <a:gd name="adj4" fmla="val 1800502"/>
            <a:gd name="adj5" fmla="val 5932"/>
          </a:avLst>
        </a:prstGeom>
        <a:solidFill>
          <a:schemeClr val="accent4">
            <a:hueOff val="4900445"/>
            <a:satOff val="-20388"/>
            <a:lumOff val="4804"/>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sp>
    <dsp:sp modelId="{3766521F-680B-4AFC-8DDB-CEE2460FBD8A}">
      <dsp:nvSpPr>
        <dsp:cNvPr id="0" name=""/>
        <dsp:cNvSpPr/>
      </dsp:nvSpPr>
      <dsp:spPr>
        <a:xfrm>
          <a:off x="461388" y="56567"/>
          <a:ext cx="4107663" cy="4107663"/>
        </a:xfrm>
        <a:prstGeom prst="circularArrow">
          <a:avLst>
            <a:gd name="adj1" fmla="val 5085"/>
            <a:gd name="adj2" fmla="val 327528"/>
            <a:gd name="adj3" fmla="val 15873039"/>
            <a:gd name="adj4" fmla="val 9000000"/>
            <a:gd name="adj5" fmla="val 5932"/>
          </a:avLst>
        </a:prstGeom>
        <a:solidFill>
          <a:schemeClr val="accent4">
            <a:hueOff val="9800891"/>
            <a:satOff val="-40777"/>
            <a:lumOff val="9608"/>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cycle8">
  <dgm:title val=""/>
  <dgm:desc val=""/>
  <dgm:catLst>
    <dgm:cat type="cycle" pri="7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clrData>
  <dgm:layoutNode name="compositeShape">
    <dgm:varLst>
      <dgm:chMax val="7"/>
      <dgm:dir/>
      <dgm:resizeHandles val="exact"/>
    </dgm:varLst>
    <dgm:alg type="composite">
      <dgm:param type="horzAlign" val="ctr"/>
      <dgm:param type="vertAlign" val="mid"/>
      <dgm:param type="ar" val="1"/>
    </dgm:alg>
    <dgm:shape xmlns:r="http://schemas.openxmlformats.org/officeDocument/2006/relationships" r:blip="">
      <dgm:adjLst/>
    </dgm:shape>
    <dgm:presOf/>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dummy1a" refType="w" fact="0.5"/>
          <dgm:constr type="t" for="ch" forName="dummy1a" refType="h" fact="0.08"/>
          <dgm:constr type="l" for="ch" forName="dummy1b" refType="w" fact="0.5"/>
          <dgm:constr type="t" for="ch" forName="dummy1b" refType="h" fact="0.08"/>
          <dgm:constr type="l" for="ch" forName="wedge1Tx" refType="w" fact="0.22"/>
          <dgm:constr type="t" for="ch" forName="wedge1Tx" refType="h" fact="0.22"/>
          <dgm:constr type="w" for="ch" forName="wedge1Tx" refType="w" fact="0.56"/>
          <dgm:constr type="h" for="ch" forName="wedge1Tx" refType="h" fact="0.56"/>
          <dgm:constr type="h" for="ch" forName="arrowWedge1single" refType="w" fact="0.08"/>
          <dgm:constr type="diam" for="ch" forName="arrowWedge1single" refType="w" fact="0.84"/>
          <dgm:constr type="l" for="ch" forName="arrowWedge1single" refType="w" fact="0.5"/>
          <dgm:constr type="t" for="ch" forName="arrowWedge1single" refType="w" fact="0.5"/>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dummy1a" refType="w" fact="0.52"/>
          <dgm:constr type="t" for="ch" forName="dummy1a" refType="h" fact="0.08"/>
          <dgm:constr type="l" for="ch" forName="dummy1b" refType="w" fact="0.52"/>
          <dgm:constr type="t" for="ch" forName="dummy1b" refType="h" fact="0.92"/>
          <dgm:constr type="l" for="ch" forName="wedge1Tx" refType="w" fact="0.559"/>
          <dgm:constr type="t" for="ch" forName="wedge1Tx" refType="h" fact="0.3"/>
          <dgm:constr type="w" for="ch" forName="wedge1Tx" refType="w" fact="0.3"/>
          <dgm:constr type="h" for="ch" forName="wedge1Tx" refType="h" fact="0.4"/>
          <dgm:constr type="l" for="ch" forName="wedge2" refType="w" fact="0.06"/>
          <dgm:constr type="t" for="ch" forName="wedge2" refType="w" fact="0.08"/>
          <dgm:constr type="w" for="ch" forName="wedge2" refType="w" fact="0.84"/>
          <dgm:constr type="h" for="ch" forName="wedge2" refType="h" fact="0.84"/>
          <dgm:constr type="l" for="ch" forName="dummy2a" refType="w" fact="0.48"/>
          <dgm:constr type="t" for="ch" forName="dummy2a" refType="h" fact="0.92"/>
          <dgm:constr type="l" for="ch" forName="dummy2b" refType="w" fact="0.48"/>
          <dgm:constr type="t" for="ch" forName="dummy2b" refType="h" fact="0.08"/>
          <dgm:constr type="r" for="ch" forName="wedge2Tx" refType="w" fact="0.441"/>
          <dgm:constr type="t" for="ch" forName="wedge2Tx" refType="h" fact="0.3"/>
          <dgm:constr type="w" for="ch" forName="wedge2Tx" refType="w" fact="0.3"/>
          <dgm:constr type="h" for="ch" forName="wedge2Tx" refType="h" fact="0.4"/>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primFontSz" for="ch" ptType="node" op="equ"/>
        </dgm:constrLst>
      </dgm:if>
      <dgm:if name="Name3" axis="ch" ptType="node" func="cnt" op="equ" val="3">
        <dgm:constrLst>
          <dgm:constr type="l" for="ch" forName="wedge1" refType="w" fact="0.0973"/>
          <dgm:constr type="t" for="ch" forName="wedge1" refType="w" fact="0.07"/>
          <dgm:constr type="w" for="ch" forName="wedge1" refType="w" fact="0.84"/>
          <dgm:constr type="h" for="ch" forName="wedge1" refType="h" fact="0.84"/>
          <dgm:constr type="l" for="ch" forName="dummy1a" refType="w" fact="0.5173"/>
          <dgm:constr type="t" for="ch" forName="dummy1a" refType="h" fact="0.07"/>
          <dgm:constr type="l" for="ch" forName="dummy1b" refType="w" fact="0.8811"/>
          <dgm:constr type="t" for="ch" forName="dummy1b" refType="h" fact="0.7"/>
          <dgm:constr type="l" for="ch" forName="wedge1Tx" refType="w" fact="0.54"/>
          <dgm:constr type="t" for="ch" forName="wedge1Tx" refType="h" fact="0.248"/>
          <dgm:constr type="w" for="ch" forName="wedge1Tx" refType="w" fact="0.3"/>
          <dgm:constr type="h" for="ch" forName="wedge1Tx" refType="h" fact="0.25"/>
          <dgm:constr type="l" for="ch" forName="wedge2" refType="w" fact="0.08"/>
          <dgm:constr type="t" for="ch" forName="wedge2" refType="w" fact="0.1"/>
          <dgm:constr type="w" for="ch" forName="wedge2" refType="w" fact="0.84"/>
          <dgm:constr type="h" for="ch" forName="wedge2" refType="h" fact="0.84"/>
          <dgm:constr type="l" for="ch" forName="dummy2a" refType="w" fact="0.8637"/>
          <dgm:constr type="t" for="ch" forName="dummy2a" refType="h" fact="0.73"/>
          <dgm:constr type="l" for="ch" forName="dummy2b" refType="w" fact="0.1363"/>
          <dgm:constr type="t" for="ch" forName="dummy2b" refType="h" fact="0.73"/>
          <dgm:constr type="l" for="ch" forName="wedge2Tx" refType="w" fact="0.28"/>
          <dgm:constr type="t" for="ch" forName="wedge2Tx" refType="h" fact="0.645"/>
          <dgm:constr type="w" for="ch" forName="wedge2Tx" refType="w" fact="0.45"/>
          <dgm:constr type="h" for="ch" forName="wedge2Tx" refType="h" fact="0.22"/>
          <dgm:constr type="l" for="ch" forName="wedge3" refType="w" fact="0.0627"/>
          <dgm:constr type="t" for="ch" forName="wedge3" refType="w" fact="0.07"/>
          <dgm:constr type="w" for="ch" forName="wedge3" refType="w" fact="0.84"/>
          <dgm:constr type="h" for="ch" forName="wedge3" refType="h" fact="0.84"/>
          <dgm:constr type="l" for="ch" forName="dummy3a" refType="w" fact="0.1189"/>
          <dgm:constr type="t" for="ch" forName="dummy3a" refType="h" fact="0.7"/>
          <dgm:constr type="l" for="ch" forName="dummy3b" refType="w" fact="0.4827"/>
          <dgm:constr type="t" for="ch" forName="dummy3b" refType="h" fact="0.07"/>
          <dgm:constr type="r" for="ch" forName="wedge3Tx" refType="w" fact="0.46"/>
          <dgm:constr type="t" for="ch" forName="wedge3Tx" refType="h" fact="0.248"/>
          <dgm:constr type="w" for="ch" forName="wedge3Tx" refType="w" fact="0.3"/>
          <dgm:constr type="h" for="ch" forName="wedge3Tx" refType="h" fact="0.25"/>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primFontSz" for="ch" ptType="node" op="equ"/>
        </dgm:constrLst>
      </dgm:if>
      <dgm:if name="Name4" axis="ch" ptType="node" func="cnt" op="equ" val="4">
        <dgm:constrLst>
          <dgm:constr type="l" for="ch" forName="wedge1" refType="w" fact="0.0941"/>
          <dgm:constr type="t" for="ch" forName="wedge1" refType="w" fact="0.0659"/>
          <dgm:constr type="w" for="ch" forName="wedge1" refType="w" fact="0.84"/>
          <dgm:constr type="h" for="ch" forName="wedge1" refType="h" fact="0.84"/>
          <dgm:constr type="l" for="ch" forName="dummy1a" refType="w" fact="0.5141"/>
          <dgm:constr type="t" for="ch" forName="dummy1a" refType="h" fact="0.0659"/>
          <dgm:constr type="l" for="ch" forName="dummy1b" refType="w" fact="0.9341"/>
          <dgm:constr type="t" for="ch" forName="dummy1b" refType="h" fact="0.4859"/>
          <dgm:constr type="l" for="ch" forName="wedge1Tx" refType="w" fact="0.54"/>
          <dgm:constr type="t" for="ch" forName="wedge1Tx" refType="h" fact="0.24"/>
          <dgm:constr type="w" for="ch" forName="wedge1Tx" refType="w" fact="0.31"/>
          <dgm:constr type="h" for="ch" forName="wedge1Tx" refType="h" fact="0.23"/>
          <dgm:constr type="l" for="ch" forName="wedge2" refType="w" fact="0.0941"/>
          <dgm:constr type="t" for="ch" forName="wedge2" refType="w" fact="0.0941"/>
          <dgm:constr type="w" for="ch" forName="wedge2" refType="w" fact="0.84"/>
          <dgm:constr type="h" for="ch" forName="wedge2" refType="h" fact="0.84"/>
          <dgm:constr type="l" for="ch" forName="dummy2a" refType="w" fact="0.9341"/>
          <dgm:constr type="t" for="ch" forName="dummy2a" refType="h" fact="0.5141"/>
          <dgm:constr type="l" for="ch" forName="dummy2b" refType="w" fact="0.5141"/>
          <dgm:constr type="t" for="ch" forName="dummy2b" refType="h" fact="0.9341"/>
          <dgm:constr type="l" for="ch" forName="wedge2Tx" refType="w" fact="0.54"/>
          <dgm:constr type="t" for="ch" forName="wedge2Tx" refType="h" fact="0.53"/>
          <dgm:constr type="w" for="ch" forName="wedge2Tx" refType="w" fact="0.31"/>
          <dgm:constr type="h" for="ch" forName="wedge2Tx" refType="h" fact="0.23"/>
          <dgm:constr type="l" for="ch" forName="wedge3" refType="w" fact="0.0659"/>
          <dgm:constr type="t" for="ch" forName="wedge3" refType="w" fact="0.0941"/>
          <dgm:constr type="w" for="ch" forName="wedge3" refType="w" fact="0.84"/>
          <dgm:constr type="h" for="ch" forName="wedge3" refType="h" fact="0.84"/>
          <dgm:constr type="l" for="ch" forName="dummy3a" refType="w" fact="0.4859"/>
          <dgm:constr type="t" for="ch" forName="dummy3a" refType="h" fact="0.9341"/>
          <dgm:constr type="l" for="ch" forName="dummy3b" refType="w" fact="0.0659"/>
          <dgm:constr type="t" for="ch" forName="dummy3b" refType="h" fact="0.5141"/>
          <dgm:constr type="r" for="ch" forName="wedge3Tx" refType="w" fact="0.46"/>
          <dgm:constr type="t" for="ch" forName="wedge3Tx" refType="h" fact="0.53"/>
          <dgm:constr type="w" for="ch" forName="wedge3Tx" refType="w" fact="0.31"/>
          <dgm:constr type="h" for="ch" forName="wedge3Tx" refType="h" fact="0.23"/>
          <dgm:constr type="l" for="ch" forName="wedge4" refType="w" fact="0.0659"/>
          <dgm:constr type="t" for="ch" forName="wedge4" refType="h" fact="0.0659"/>
          <dgm:constr type="w" for="ch" forName="wedge4" refType="w" fact="0.84"/>
          <dgm:constr type="h" for="ch" forName="wedge4" refType="h" fact="0.84"/>
          <dgm:constr type="l" for="ch" forName="dummy4a" refType="w" fact="0.0659"/>
          <dgm:constr type="t" for="ch" forName="dummy4a" refType="h" fact="0.4859"/>
          <dgm:constr type="l" for="ch" forName="dummy4b" refType="w" fact="0.4859"/>
          <dgm:constr type="t" for="ch" forName="dummy4b" refType="h" fact="0.0659"/>
          <dgm:constr type="r" for="ch" forName="wedge4Tx" refType="w" fact="0.46"/>
          <dgm:constr type="t" for="ch" forName="wedge4Tx" refType="h" fact="0.24"/>
          <dgm:constr type="w" for="ch" forName="wedge4Tx" refType="w" fact="0.31"/>
          <dgm:constr type="h" for="ch" forName="wedge4Tx" refType="h" fact="0.23"/>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primFontSz" for="ch" ptType="node" op="equ"/>
        </dgm:constrLst>
      </dgm:if>
      <dgm:if name="Name5" axis="ch" ptType="node" func="cnt" op="equ" val="5">
        <dgm:constrLst>
          <dgm:constr type="l" for="ch" forName="wedge1" refType="w" fact="0.0918"/>
          <dgm:constr type="t" for="ch" forName="wedge1" refType="w" fact="0.0638"/>
          <dgm:constr type="w" for="ch" forName="wedge1" refType="w" fact="0.84"/>
          <dgm:constr type="h" for="ch" forName="wedge1" refType="h" fact="0.84"/>
          <dgm:constr type="l" for="ch" forName="dummy1a" refType="w" fact="0.5118"/>
          <dgm:constr type="t" for="ch" forName="dummy1a" refType="h" fact="0.0638"/>
          <dgm:constr type="l" for="ch" forName="dummy1b" refType="w" fact="0.9112"/>
          <dgm:constr type="t" for="ch" forName="dummy1b" refType="h" fact="0.354"/>
          <dgm:constr type="l" for="ch" forName="wedge1Tx" refType="w" fact="0.53"/>
          <dgm:constr type="t" for="ch" forName="wedge1Tx" refType="h" fact="0.205"/>
          <dgm:constr type="w" for="ch" forName="wedge1Tx" refType="w" fact="0.27"/>
          <dgm:constr type="h" for="ch" forName="wedge1Tx" refType="h" fact="0.18"/>
          <dgm:constr type="l" for="ch" forName="wedge2" refType="w" fact="0.099"/>
          <dgm:constr type="t" for="ch" forName="wedge2" refType="w" fact="0.0862"/>
          <dgm:constr type="w" for="ch" forName="wedge2" refType="w" fact="0.84"/>
          <dgm:constr type="h" for="ch" forName="wedge2" refType="h" fact="0.84"/>
          <dgm:constr type="l" for="ch" forName="dummy2a" refType="w" fact="0.9185"/>
          <dgm:constr type="t" for="ch" forName="dummy2a" refType="h" fact="0.3764"/>
          <dgm:constr type="l" for="ch" forName="dummy2b" refType="w" fact="0.7659"/>
          <dgm:constr type="t" for="ch" forName="dummy2b" refType="h" fact="0.846"/>
          <dgm:constr type="l" for="ch" forName="wedge2Tx" refType="w" fact="0.64"/>
          <dgm:constr type="t" for="ch" forName="wedge2Tx" refType="h" fact="0.47"/>
          <dgm:constr type="w" for="ch" forName="wedge2Tx" refType="w" fact="0.25"/>
          <dgm:constr type="h" for="ch" forName="wedge2Tx" refType="h" fact="0.2"/>
          <dgm:constr type="l" for="ch" forName="wedge3" refType="w" fact="0.08"/>
          <dgm:constr type="t" for="ch" forName="wedge3" refType="w" fact="0.1"/>
          <dgm:constr type="w" for="ch" forName="wedge3" refType="w" fact="0.84"/>
          <dgm:constr type="h" for="ch" forName="wedge3" refType="h" fact="0.84"/>
          <dgm:constr type="l" for="ch" forName="dummy3a" refType="w" fact="0.7469"/>
          <dgm:constr type="t" for="ch" forName="dummy3a" refType="h" fact="0.8598"/>
          <dgm:constr type="l" for="ch" forName="dummy3b" refType="w" fact="0.2531"/>
          <dgm:constr type="t" for="ch" forName="dummy3b" refType="h" fact="0.8598"/>
          <dgm:constr type="l" for="ch" forName="wedge3Tx" refType="w" fact="0.38"/>
          <dgm:constr type="t" for="ch" forName="wedge3Tx" refType="h" fact="0.69"/>
          <dgm:constr type="w" for="ch" forName="wedge3Tx" refType="w" fact="0.24"/>
          <dgm:constr type="h" for="ch" forName="wedge3Tx" refType="h" fact="0.22"/>
          <dgm:constr type="l" for="ch" forName="wedge4" refType="w" fact="0.061"/>
          <dgm:constr type="t" for="ch" forName="wedge4" refType="h" fact="0.0862"/>
          <dgm:constr type="w" for="ch" forName="wedge4" refType="w" fact="0.84"/>
          <dgm:constr type="h" for="ch" forName="wedge4" refType="h" fact="0.84"/>
          <dgm:constr type="l" for="ch" forName="dummy4a" refType="w" fact="0.2341"/>
          <dgm:constr type="t" for="ch" forName="dummy4a" refType="h" fact="0.846"/>
          <dgm:constr type="l" for="ch" forName="dummy4b" refType="w" fact="0.0815"/>
          <dgm:constr type="t" for="ch" forName="dummy4b" refType="h" fact="0.3764"/>
          <dgm:constr type="r" for="ch" forName="wedge4Tx" refType="w" fact="0.36"/>
          <dgm:constr type="t" for="ch" forName="wedge4Tx" refType="h" fact="0.47"/>
          <dgm:constr type="w" for="ch" forName="wedge4Tx" refType="w" fact="0.25"/>
          <dgm:constr type="h" for="ch" forName="wedge4Tx" refType="h" fact="0.2"/>
          <dgm:constr type="l" for="ch" forName="wedge5" refType="w" fact="0.0682"/>
          <dgm:constr type="t" for="ch" forName="wedge5" refType="h" fact="0.0638"/>
          <dgm:constr type="w" for="ch" forName="wedge5" refType="w" fact="0.84"/>
          <dgm:constr type="h" for="ch" forName="wedge5" refType="h" fact="0.84"/>
          <dgm:constr type="l" for="ch" forName="dummy5a" refType="w" fact="0.0888"/>
          <dgm:constr type="t" for="ch" forName="dummy5a" refType="h" fact="0.354"/>
          <dgm:constr type="l" for="ch" forName="dummy5b" refType="w" fact="0.4882"/>
          <dgm:constr type="t" for="ch" forName="dummy5b" refType="h" fact="0.0638"/>
          <dgm:constr type="r" for="ch" forName="wedge5Tx" refType="w" fact="0.47"/>
          <dgm:constr type="t" for="ch" forName="wedge5Tx" refType="h" fact="0.205"/>
          <dgm:constr type="w" for="ch" forName="wedge5Tx" refType="w" fact="0.27"/>
          <dgm:constr type="h" for="ch" forName="wedge5Tx" refType="h" fact="0.18"/>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primFontSz" for="ch" ptType="node" op="equ"/>
        </dgm:constrLst>
      </dgm:if>
      <dgm:if name="Name6" axis="ch" ptType="node" func="cnt" op="equ" val="6">
        <dgm:constrLst>
          <dgm:constr type="l" for="ch" forName="wedge1" refType="w" fact="0.09"/>
          <dgm:constr type="t" for="ch" forName="wedge1" refType="w" fact="0.0627"/>
          <dgm:constr type="w" for="ch" forName="wedge1" refType="w" fact="0.84"/>
          <dgm:constr type="h" for="ch" forName="wedge1" refType="h" fact="0.84"/>
          <dgm:constr type="l" for="ch" forName="dummy1a" refType="w" fact="0.51"/>
          <dgm:constr type="t" for="ch" forName="dummy1a" refType="h" fact="0.0627"/>
          <dgm:constr type="l" for="ch" forName="dummy1b" refType="w" fact="0.8737"/>
          <dgm:constr type="t" for="ch" forName="dummy1b" refType="h" fact="0.2727"/>
          <dgm:constr type="l" for="ch" forName="wedge1Tx" refType="w" fact="0.53"/>
          <dgm:constr type="t" for="ch" forName="wedge1Tx" refType="h" fact="0.17"/>
          <dgm:constr type="w" for="ch" forName="wedge1Tx" refType="w" fact="0.22"/>
          <dgm:constr type="h" for="ch" forName="wedge1Tx" refType="h" fact="0.17"/>
          <dgm:constr type="l" for="ch" forName="wedge2" refType="w" fact="0.1"/>
          <dgm:constr type="t" for="ch" forName="wedge2" refType="w" fact="0.08"/>
          <dgm:constr type="w" for="ch" forName="wedge2" refType="w" fact="0.84"/>
          <dgm:constr type="h" for="ch" forName="wedge2" refType="h" fact="0.84"/>
          <dgm:constr type="l" for="ch" forName="dummy2a" refType="w" fact="0.8837"/>
          <dgm:constr type="t" for="ch" forName="dummy2a" refType="h" fact="0.29"/>
          <dgm:constr type="l" for="ch" forName="dummy2b" refType="w" fact="0.8837"/>
          <dgm:constr type="t" for="ch" forName="dummy2b" refType="h" fact="0.71"/>
          <dgm:constr type="l" for="ch" forName="wedge2Tx" refType="w" fact="0.67"/>
          <dgm:constr type="t" for="ch" forName="wedge2Tx" refType="h" fact="0.42"/>
          <dgm:constr type="w" for="ch" forName="wedge2Tx" refType="w" fact="0.23"/>
          <dgm:constr type="h" for="ch" forName="wedge2Tx" refType="h" fact="0.165"/>
          <dgm:constr type="l" for="ch" forName="wedge3" refType="w" fact="0.09"/>
          <dgm:constr type="t" for="ch" forName="wedge3" refType="w" fact="0.0973"/>
          <dgm:constr type="w" for="ch" forName="wedge3" refType="w" fact="0.84"/>
          <dgm:constr type="h" for="ch" forName="wedge3" refType="h" fact="0.84"/>
          <dgm:constr type="l" for="ch" forName="dummy3a" refType="w" fact="0.8737"/>
          <dgm:constr type="t" for="ch" forName="dummy3a" refType="h" fact="0.7273"/>
          <dgm:constr type="l" for="ch" forName="dummy3b" refType="w" fact="0.51"/>
          <dgm:constr type="t" for="ch" forName="dummy3b" refType="h" fact="0.9373"/>
          <dgm:constr type="l" for="ch" forName="wedge3Tx" refType="w" fact="0.53"/>
          <dgm:constr type="t" for="ch" forName="wedge3Tx" refType="h" fact="0.665"/>
          <dgm:constr type="w" for="ch" forName="wedge3Tx" refType="w" fact="0.22"/>
          <dgm:constr type="h" for="ch" forName="wedge3Tx" refType="h" fact="0.17"/>
          <dgm:constr type="l" for="ch" forName="wedge4" refType="w" fact="0.07"/>
          <dgm:constr type="t" for="ch" forName="wedge4" refType="h" fact="0.0973"/>
          <dgm:constr type="w" for="ch" forName="wedge4" refType="w" fact="0.84"/>
          <dgm:constr type="h" for="ch" forName="wedge4" refType="h" fact="0.84"/>
          <dgm:constr type="l" for="ch" forName="dummy4a" refType="w" fact="0.49"/>
          <dgm:constr type="t" for="ch" forName="dummy4a" refType="h" fact="0.9373"/>
          <dgm:constr type="l" for="ch" forName="dummy4b" refType="w" fact="0.1263"/>
          <dgm:constr type="t" for="ch" forName="dummy4b" refType="h" fact="0.7273"/>
          <dgm:constr type="r" for="ch" forName="wedge4Tx" refType="w" fact="0.47"/>
          <dgm:constr type="t" for="ch" forName="wedge4Tx" refType="h" fact="0.665"/>
          <dgm:constr type="w" for="ch" forName="wedge4Tx" refType="w" fact="0.22"/>
          <dgm:constr type="h" for="ch" forName="wedge4Tx" refType="h" fact="0.17"/>
          <dgm:constr type="l" for="ch" forName="wedge5" refType="w" fact="0.06"/>
          <dgm:constr type="t" for="ch" forName="wedge5" refType="h" fact="0.08"/>
          <dgm:constr type="w" for="ch" forName="wedge5" refType="w" fact="0.84"/>
          <dgm:constr type="h" for="ch" forName="wedge5" refType="h" fact="0.84"/>
          <dgm:constr type="l" for="ch" forName="dummy5a" refType="w" fact="0.1163"/>
          <dgm:constr type="t" for="ch" forName="dummy5a" refType="h" fact="0.71"/>
          <dgm:constr type="l" for="ch" forName="dummy5b" refType="w" fact="0.1163"/>
          <dgm:constr type="t" for="ch" forName="dummy5b" refType="h" fact="0.29"/>
          <dgm:constr type="r" for="ch" forName="wedge5Tx" refType="w" fact="0.33"/>
          <dgm:constr type="t" for="ch" forName="wedge5Tx" refType="h" fact="0.42"/>
          <dgm:constr type="w" for="ch" forName="wedge5Tx" refType="w" fact="0.23"/>
          <dgm:constr type="h" for="ch" forName="wedge5Tx" refType="h" fact="0.165"/>
          <dgm:constr type="l" for="ch" forName="wedge6" refType="w" fact="0.07"/>
          <dgm:constr type="t" for="ch" forName="wedge6" refType="h" fact="0.0627"/>
          <dgm:constr type="w" for="ch" forName="wedge6" refType="w" fact="0.84"/>
          <dgm:constr type="h" for="ch" forName="wedge6" refType="h" fact="0.84"/>
          <dgm:constr type="l" for="ch" forName="dummy6a" refType="w" fact="0.1263"/>
          <dgm:constr type="t" for="ch" forName="dummy6a" refType="h" fact="0.2727"/>
          <dgm:constr type="l" for="ch" forName="dummy6b" refType="w" fact="0.49"/>
          <dgm:constr type="t" for="ch" forName="dummy6b" refType="h" fact="0.0627"/>
          <dgm:constr type="r" for="ch" forName="wedge6Tx" refType="w" fact="0.47"/>
          <dgm:constr type="t" for="ch" forName="wedge6Tx" refType="h" fact="0.17"/>
          <dgm:constr type="w" for="ch" forName="wedge6Tx" refType="w" fact="0.22"/>
          <dgm:constr type="h" for="ch" forName="wedge6Tx" refType="h" fact="0.17"/>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primFontSz" for="ch" ptType="node" op="equ"/>
        </dgm:constrLst>
      </dgm:if>
      <dgm:else name="Name7">
        <dgm:constrLst>
          <dgm:constr type="l" for="ch" forName="wedge1" refType="w" fact="0.0887"/>
          <dgm:constr type="t" for="ch" forName="wedge1" refType="w" fact="0.062"/>
          <dgm:constr type="w" for="ch" forName="wedge1" refType="w" fact="0.84"/>
          <dgm:constr type="h" for="ch" forName="wedge1" refType="h" fact="0.84"/>
          <dgm:constr type="l" for="ch" forName="dummy1a" refType="w" fact="0.5087"/>
          <dgm:constr type="t" for="ch" forName="dummy1a" refType="h" fact="0.062"/>
          <dgm:constr type="l" for="ch" forName="dummy1b" refType="w" fact="0.837"/>
          <dgm:constr type="t" for="ch" forName="dummy1b" refType="h" fact="0.2201"/>
          <dgm:constr type="l" for="ch" forName="wedge1Tx" refType="w" fact="0.53"/>
          <dgm:constr type="t" for="ch" forName="wedge1Tx" refType="h" fact="0.14"/>
          <dgm:constr type="w" for="ch" forName="wedge1Tx" refType="w" fact="0.2"/>
          <dgm:constr type="h" for="ch" forName="wedge1Tx" refType="h" fact="0.16"/>
          <dgm:constr type="l" for="ch" forName="wedge2" refType="w" fact="0.0995"/>
          <dgm:constr type="t" for="ch" forName="wedge2" refType="w" fact="0.0755"/>
          <dgm:constr type="w" for="ch" forName="wedge2" refType="w" fact="0.84"/>
          <dgm:constr type="h" for="ch" forName="wedge2" refType="h" fact="0.84"/>
          <dgm:constr type="l" for="ch" forName="dummy2a" refType="w" fact="0.8479"/>
          <dgm:constr type="t" for="ch" forName="dummy2a" refType="h" fact="0.2337"/>
          <dgm:constr type="l" for="ch" forName="dummy2b" refType="w" fact="0.929"/>
          <dgm:constr type="t" for="ch" forName="dummy2b" refType="h" fact="0.589"/>
          <dgm:constr type="l" for="ch" forName="wedge2Tx" refType="w" fact="0.67"/>
          <dgm:constr type="t" for="ch" forName="wedge2Tx" refType="h" fact="0.38"/>
          <dgm:constr type="w" for="ch" forName="wedge2Tx" refType="w" fact="0.23"/>
          <dgm:constr type="h" for="ch" forName="wedge2Tx" refType="h" fact="0.14"/>
          <dgm:constr type="l" for="ch" forName="wedge3" refType="w" fact="0.0956"/>
          <dgm:constr type="t" for="ch" forName="wedge3" refType="w" fact="0.0925"/>
          <dgm:constr type="w" for="ch" forName="wedge3" refType="w" fact="0.84"/>
          <dgm:constr type="h" for="ch" forName="wedge3" refType="h" fact="0.84"/>
          <dgm:constr type="l" for="ch" forName="dummy3a" refType="w" fact="0.9251"/>
          <dgm:constr type="t" for="ch" forName="dummy3a" refType="h" fact="0.6059"/>
          <dgm:constr type="l" for="ch" forName="dummy3b" refType="w" fact="0.6979"/>
          <dgm:constr type="t" for="ch" forName="dummy3b" refType="h" fact="0.8909"/>
          <dgm:constr type="l" for="ch" forName="wedge3Tx" refType="w" fact="0.635"/>
          <dgm:constr type="t" for="ch" forName="wedge3Tx" refType="h" fact="0.59"/>
          <dgm:constr type="w" for="ch" forName="wedge3Tx" refType="w" fact="0.2"/>
          <dgm:constr type="h" for="ch" forName="wedge3Tx" refType="h" fact="0.155"/>
          <dgm:constr type="l" for="ch" forName="wedge4" refType="w" fact="0.08"/>
          <dgm:constr type="t" for="ch" forName="wedge4" refType="h" fact="0.1"/>
          <dgm:constr type="w" for="ch" forName="wedge4" refType="w" fact="0.84"/>
          <dgm:constr type="h" for="ch" forName="wedge4" refType="h" fact="0.84"/>
          <dgm:constr type="l" for="ch" forName="dummy4a" refType="w" fact="0.6822"/>
          <dgm:constr type="t" for="ch" forName="dummy4a" refType="h" fact="0.8984"/>
          <dgm:constr type="l" for="ch" forName="dummy4b" refType="w" fact="0.3178"/>
          <dgm:constr type="t" for="ch" forName="dummy4b" refType="h" fact="0.8984"/>
          <dgm:constr type="l" for="ch" forName="wedge4Tx" refType="w" fact="0.4025"/>
          <dgm:constr type="t" for="ch" forName="wedge4Tx" refType="h" fact="0.76"/>
          <dgm:constr type="w" for="ch" forName="wedge4Tx" refType="w" fact="0.195"/>
          <dgm:constr type="h" for="ch" forName="wedge4Tx" refType="h" fact="0.14"/>
          <dgm:constr type="l" for="ch" forName="wedge5" refType="w" fact="0.0644"/>
          <dgm:constr type="t" for="ch" forName="wedge5" refType="h" fact="0.0925"/>
          <dgm:constr type="w" for="ch" forName="wedge5" refType="w" fact="0.84"/>
          <dgm:constr type="h" for="ch" forName="wedge5" refType="h" fact="0.84"/>
          <dgm:constr type="l" for="ch" forName="dummy5a" refType="w" fact="0.3021"/>
          <dgm:constr type="t" for="ch" forName="dummy5a" refType="h" fact="0.8909"/>
          <dgm:constr type="l" for="ch" forName="dummy5b" refType="w" fact="0.0749"/>
          <dgm:constr type="t" for="ch" forName="dummy5b" refType="h" fact="0.6059"/>
          <dgm:constr type="r" for="ch" forName="wedge5Tx" refType="w" fact="0.365"/>
          <dgm:constr type="t" for="ch" forName="wedge5Tx" refType="h" fact="0.59"/>
          <dgm:constr type="w" for="ch" forName="wedge5Tx" refType="w" fact="0.2"/>
          <dgm:constr type="h" for="ch" forName="wedge5Tx" refType="h" fact="0.155"/>
          <dgm:constr type="l" for="ch" forName="wedge6" refType="w" fact="0.0605"/>
          <dgm:constr type="t" for="ch" forName="wedge6" refType="h" fact="0.0755"/>
          <dgm:constr type="w" for="ch" forName="wedge6" refType="w" fact="0.84"/>
          <dgm:constr type="h" for="ch" forName="wedge6" refType="h" fact="0.84"/>
          <dgm:constr type="l" for="ch" forName="dummy6a" refType="w" fact="0.071"/>
          <dgm:constr type="t" for="ch" forName="dummy6a" refType="h" fact="0.589"/>
          <dgm:constr type="l" for="ch" forName="dummy6b" refType="w" fact="0.1521"/>
          <dgm:constr type="t" for="ch" forName="dummy6b" refType="h" fact="0.2337"/>
          <dgm:constr type="r" for="ch" forName="wedge6Tx" refType="w" fact="0.33"/>
          <dgm:constr type="t" for="ch" forName="wedge6Tx" refType="h" fact="0.38"/>
          <dgm:constr type="w" for="ch" forName="wedge6Tx" refType="w" fact="0.23"/>
          <dgm:constr type="h" for="ch" forName="wedge6Tx" refType="h" fact="0.14"/>
          <dgm:constr type="l" for="ch" forName="wedge7" refType="w" fact="0.0713"/>
          <dgm:constr type="t" for="ch" forName="wedge7" refType="h" fact="0.062"/>
          <dgm:constr type="w" for="ch" forName="wedge7" refType="w" fact="0.84"/>
          <dgm:constr type="h" for="ch" forName="wedge7" refType="h" fact="0.84"/>
          <dgm:constr type="l" for="ch" forName="dummy7a" refType="w" fact="0.163"/>
          <dgm:constr type="t" for="ch" forName="dummy7a" refType="h" fact="0.2201"/>
          <dgm:constr type="l" for="ch" forName="dummy7b" refType="w" fact="0.4913"/>
          <dgm:constr type="t" for="ch" forName="dummy7b" refType="h" fact="0.062"/>
          <dgm:constr type="r" for="ch" forName="wedge7Tx" refType="w" fact="0.47"/>
          <dgm:constr type="t" for="ch" forName="wedge7Tx" refType="h" fact="0.14"/>
          <dgm:constr type="w" for="ch" forName="wedge7Tx" refType="w" fact="0.2"/>
          <dgm:constr type="h" for="ch" forName="wedge7Tx" refType="h" fact="0.16"/>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h" for="ch" forName="arrowWedge7" refType="w" fact="0.08"/>
          <dgm:constr type="diam" for="ch" forName="arrowWedge7" refType="w" fact="0.84"/>
          <dgm:constr type="l" for="ch" forName="arrowWedge7" refType="w" fact="0.5"/>
          <dgm:constr type="t" for="ch" forName="arrowWedge7" refType="w" fact="0.5"/>
          <dgm:constr type="primFontSz" for="ch" ptType="node" op="equ"/>
        </dgm:constrLst>
      </dgm:else>
    </dgm:choose>
    <dgm:ruleLst/>
    <dgm:choose name="Name8">
      <dgm:if name="Name9" axis="ch" ptType="node" func="cnt" op="gte" val="1">
        <dgm:layoutNode name="wedge1">
          <dgm:alg type="sp"/>
          <dgm:choose name="Name10">
            <dgm:if name="Name11" axis="ch" ptType="node" func="cnt" op="equ" val="1">
              <dgm:shape xmlns:r="http://schemas.openxmlformats.org/officeDocument/2006/relationships" type="ellipse" r:blip="">
                <dgm:adjLst/>
              </dgm:shape>
            </dgm:if>
            <dgm:if name="Name12" axis="ch" ptType="node" func="cnt" op="equ" val="2">
              <dgm:shape xmlns:r="http://schemas.openxmlformats.org/officeDocument/2006/relationships" type="pie" r:blip="">
                <dgm:adjLst>
                  <dgm:adj idx="1" val="270"/>
                  <dgm:adj idx="2" val="90"/>
                </dgm:adjLst>
              </dgm:shape>
            </dgm:if>
            <dgm:if name="Name13" axis="ch" ptType="node" func="cnt" op="equ" val="3">
              <dgm:shape xmlns:r="http://schemas.openxmlformats.org/officeDocument/2006/relationships" type="pie" r:blip="">
                <dgm:adjLst>
                  <dgm:adj idx="1" val="270"/>
                  <dgm:adj idx="2" val="30"/>
                </dgm:adjLst>
              </dgm:shape>
            </dgm:if>
            <dgm:if name="Name14" axis="ch" ptType="node" func="cnt" op="equ" val="4">
              <dgm:shape xmlns:r="http://schemas.openxmlformats.org/officeDocument/2006/relationships" type="pie" r:blip="">
                <dgm:adjLst>
                  <dgm:adj idx="1" val="270"/>
                  <dgm:adj idx="2" val="0"/>
                </dgm:adjLst>
              </dgm:shape>
            </dgm:if>
            <dgm:if name="Name15" axis="ch" ptType="node" func="cnt" op="equ" val="5">
              <dgm:shape xmlns:r="http://schemas.openxmlformats.org/officeDocument/2006/relationships" type="pie" r:blip="">
                <dgm:adjLst>
                  <dgm:adj idx="1" val="270"/>
                  <dgm:adj idx="2" val="342"/>
                </dgm:adjLst>
              </dgm:shape>
            </dgm:if>
            <dgm:if name="Name16" axis="ch" ptType="node" func="cnt" op="equ" val="6">
              <dgm:shape xmlns:r="http://schemas.openxmlformats.org/officeDocument/2006/relationships" type="pie" r:blip="">
                <dgm:adjLst>
                  <dgm:adj idx="1" val="270"/>
                  <dgm:adj idx="2" val="330"/>
                </dgm:adjLst>
              </dgm:shape>
            </dgm:if>
            <dgm:else name="Name17">
              <dgm:shape xmlns:r="http://schemas.openxmlformats.org/officeDocument/2006/relationships" type="pie" r:blip="">
                <dgm:adjLst>
                  <dgm:adj idx="1" val="270"/>
                  <dgm:adj idx="2" val="321.4286"/>
                </dgm:adjLst>
              </dgm:shape>
            </dgm:else>
          </dgm:choose>
          <dgm:choose name="Name18">
            <dgm:if name="Name19" func="var" arg="dir" op="equ" val="norm">
              <dgm:presOf axis="ch desOrSelf" ptType="node node" st="1 1" cnt="1 0"/>
            </dgm:if>
            <dgm:else name="Name20">
              <dgm:choose name="Name21">
                <dgm:if name="Name22" axis="ch" ptType="node" func="cnt" op="equ" val="1">
                  <dgm:presOf axis="ch desOrSelf" ptType="node node" st="1 1" cnt="1 0"/>
                </dgm:if>
                <dgm:if name="Name23" axis="ch" ptType="node" func="cnt" op="equ" val="2">
                  <dgm:presOf axis="ch desOrSelf" ptType="node node" st="2 1" cnt="1 0"/>
                </dgm:if>
                <dgm:if name="Name24" axis="ch" ptType="node" func="cnt" op="equ" val="3">
                  <dgm:presOf axis="ch desOrSelf" ptType="node node" st="3 1" cnt="1 0"/>
                </dgm:if>
                <dgm:if name="Name25" axis="ch" ptType="node" func="cnt" op="equ" val="4">
                  <dgm:presOf axis="ch desOrSelf" ptType="node node" st="4 1" cnt="1 0"/>
                </dgm:if>
                <dgm:if name="Name26" axis="ch" ptType="node" func="cnt" op="equ" val="5">
                  <dgm:presOf axis="ch desOrSelf" ptType="node node" st="5 1" cnt="1 0"/>
                </dgm:if>
                <dgm:if name="Name27" axis="ch" ptType="node" func="cnt" op="equ" val="6">
                  <dgm:presOf axis="ch desOrSelf" ptType="node node" st="6 1" cnt="1 0"/>
                </dgm:if>
                <dgm:else name="Name28">
                  <dgm:presOf axis="ch desOrSelf" ptType="node node" st="7 1" cnt="1 0"/>
                </dgm:else>
              </dgm:choose>
            </dgm:else>
          </dgm:choose>
          <dgm:constrLst/>
          <dgm:ruleLst/>
        </dgm:layoutNode>
        <dgm:layoutNode name="dummy1a" moveWith="wedge1">
          <dgm:alg type="sp"/>
          <dgm:shape xmlns:r="http://schemas.openxmlformats.org/officeDocument/2006/relationships" r:blip="">
            <dgm:adjLst/>
          </dgm:shape>
          <dgm:presOf/>
          <dgm:constrLst>
            <dgm:constr type="w" val="1"/>
            <dgm:constr type="h" val="1"/>
          </dgm:constrLst>
          <dgm:ruleLst/>
        </dgm:layoutNode>
        <dgm:layoutNode name="dummy1b" moveWith="wedge1">
          <dgm:alg type="sp"/>
          <dgm:shape xmlns:r="http://schemas.openxmlformats.org/officeDocument/2006/relationships" r:blip="">
            <dgm:adjLst/>
          </dgm:shape>
          <dgm:presOf/>
          <dgm:constrLst>
            <dgm:constr type="w" val="1"/>
            <dgm:constr type="h" val="1"/>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29">
            <dgm:if name="Name30" func="var" arg="dir" op="equ" val="norm">
              <dgm:presOf axis="ch desOrSelf" ptType="node node" st="1 1" cnt="1 0"/>
            </dgm:if>
            <dgm:else name="Name31">
              <dgm:choose name="Name32">
                <dgm:if name="Name33" axis="ch" ptType="node" func="cnt" op="equ" val="1">
                  <dgm:presOf axis="ch desOrSelf" ptType="node node" st="1 1" cnt="1 0"/>
                </dgm:if>
                <dgm:if name="Name34" axis="ch" ptType="node" func="cnt" op="equ" val="2">
                  <dgm:presOf axis="ch desOrSelf" ptType="node node" st="2 1" cnt="1 0"/>
                </dgm:if>
                <dgm:if name="Name35" axis="ch" ptType="node" func="cnt" op="equ" val="3">
                  <dgm:presOf axis="ch desOrSelf" ptType="node node" st="3 1" cnt="1 0"/>
                </dgm:if>
                <dgm:if name="Name36" axis="ch" ptType="node" func="cnt" op="equ" val="4">
                  <dgm:presOf axis="ch desOrSelf" ptType="node node" st="4 1" cnt="1 0"/>
                </dgm:if>
                <dgm:if name="Name37" axis="ch" ptType="node" func="cnt" op="equ" val="5">
                  <dgm:presOf axis="ch desOrSelf" ptType="node node" st="5 1" cnt="1 0"/>
                </dgm:if>
                <dgm:if name="Name38" axis="ch" ptType="node" func="cnt" op="equ" val="6">
                  <dgm:presOf axis="ch desOrSelf" ptType="node node" st="6 1" cnt="1 0"/>
                </dgm:if>
                <dgm:else name="Name39">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40"/>
    </dgm:choose>
    <dgm:choose name="Name41">
      <dgm:if name="Name42" axis="ch" ptType="node" func="cnt" op="gte" val="2">
        <dgm:layoutNode name="wedge2">
          <dgm:alg type="sp"/>
          <dgm:choose name="Name43">
            <dgm:if name="Name44" axis="ch" ptType="node" func="cnt" op="equ" val="2">
              <dgm:shape xmlns:r="http://schemas.openxmlformats.org/officeDocument/2006/relationships" type="pie" r:blip="">
                <dgm:adjLst>
                  <dgm:adj idx="1" val="90"/>
                  <dgm:adj idx="2" val="270"/>
                </dgm:adjLst>
              </dgm:shape>
            </dgm:if>
            <dgm:if name="Name45" axis="ch" ptType="node" func="cnt" op="equ" val="3">
              <dgm:shape xmlns:r="http://schemas.openxmlformats.org/officeDocument/2006/relationships" type="pie" r:blip="">
                <dgm:adjLst>
                  <dgm:adj idx="1" val="30"/>
                  <dgm:adj idx="2" val="150"/>
                </dgm:adjLst>
              </dgm:shape>
            </dgm:if>
            <dgm:if name="Name46" axis="ch" ptType="node" func="cnt" op="equ" val="4">
              <dgm:shape xmlns:r="http://schemas.openxmlformats.org/officeDocument/2006/relationships" type="pie" r:blip="">
                <dgm:adjLst>
                  <dgm:adj idx="1" val="0"/>
                  <dgm:adj idx="2" val="90"/>
                </dgm:adjLst>
              </dgm:shape>
            </dgm:if>
            <dgm:if name="Name47" axis="ch" ptType="node" func="cnt" op="equ" val="5">
              <dgm:shape xmlns:r="http://schemas.openxmlformats.org/officeDocument/2006/relationships" type="pie" r:blip="">
                <dgm:adjLst>
                  <dgm:adj idx="1" val="342"/>
                  <dgm:adj idx="2" val="54"/>
                </dgm:adjLst>
              </dgm:shape>
            </dgm:if>
            <dgm:if name="Name48" axis="ch" ptType="node" func="cnt" op="equ" val="6">
              <dgm:shape xmlns:r="http://schemas.openxmlformats.org/officeDocument/2006/relationships" type="pie" r:blip="">
                <dgm:adjLst>
                  <dgm:adj idx="1" val="330"/>
                  <dgm:adj idx="2" val="30"/>
                </dgm:adjLst>
              </dgm:shape>
            </dgm:if>
            <dgm:else name="Name49">
              <dgm:shape xmlns:r="http://schemas.openxmlformats.org/officeDocument/2006/relationships" type="pie" r:blip="">
                <dgm:adjLst>
                  <dgm:adj idx="1" val="321.4286"/>
                  <dgm:adj idx="2" val="12.85714"/>
                </dgm:adjLst>
              </dgm:shape>
            </dgm:else>
          </dgm:choose>
          <dgm:choose name="Name50">
            <dgm:if name="Name51" func="var" arg="dir" op="equ" val="norm">
              <dgm:presOf axis="ch desOrSelf" ptType="node node" st="2 1" cnt="1 0"/>
            </dgm:if>
            <dgm:else name="Name52">
              <dgm:choose name="Name53">
                <dgm:if name="Name54" axis="ch" ptType="node" func="cnt" op="equ" val="2">
                  <dgm:presOf axis="ch desOrSelf" ptType="node node" st="1 1" cnt="1 0"/>
                </dgm:if>
                <dgm:if name="Name55" axis="ch" ptType="node" func="cnt" op="equ" val="3">
                  <dgm:presOf axis="ch desOrSelf" ptType="node node" st="2 1" cnt="1 0"/>
                </dgm:if>
                <dgm:if name="Name56" axis="ch" ptType="node" func="cnt" op="equ" val="4">
                  <dgm:presOf axis="ch desOrSelf" ptType="node node" st="3 1" cnt="1 0"/>
                </dgm:if>
                <dgm:if name="Name57" axis="ch" ptType="node" func="cnt" op="equ" val="5">
                  <dgm:presOf axis="ch desOrSelf" ptType="node node" st="4 1" cnt="1 0"/>
                </dgm:if>
                <dgm:if name="Name58" axis="ch" ptType="node" func="cnt" op="equ" val="6">
                  <dgm:presOf axis="ch desOrSelf" ptType="node node" st="5 1" cnt="1 0"/>
                </dgm:if>
                <dgm:else name="Name59">
                  <dgm:presOf axis="ch desOrSelf" ptType="node node" st="6 1" cnt="1 0"/>
                </dgm:else>
              </dgm:choose>
            </dgm:else>
          </dgm:choose>
          <dgm:constrLst/>
          <dgm:ruleLst/>
        </dgm:layoutNode>
        <dgm:layoutNode name="dummy2a" moveWith="wedge2">
          <dgm:alg type="sp"/>
          <dgm:shape xmlns:r="http://schemas.openxmlformats.org/officeDocument/2006/relationships" r:blip="">
            <dgm:adjLst/>
          </dgm:shape>
          <dgm:presOf/>
          <dgm:constrLst>
            <dgm:constr type="w" val="1"/>
            <dgm:constr type="h" val="1"/>
          </dgm:constrLst>
          <dgm:ruleLst/>
        </dgm:layoutNode>
        <dgm:layoutNode name="dummy2b" moveWith="wedge2">
          <dgm:alg type="sp"/>
          <dgm:shape xmlns:r="http://schemas.openxmlformats.org/officeDocument/2006/relationships" r:blip="">
            <dgm:adjLst/>
          </dgm:shape>
          <dgm:presOf/>
          <dgm:constrLst>
            <dgm:constr type="w" val="1"/>
            <dgm:constr type="h" val="1"/>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60">
            <dgm:if name="Name61" func="var" arg="dir" op="equ" val="norm">
              <dgm:presOf axis="ch desOrSelf" ptType="node node" st="2 1" cnt="1 0"/>
            </dgm:if>
            <dgm:else name="Name62">
              <dgm:choose name="Name63">
                <dgm:if name="Name64" axis="ch" ptType="node" func="cnt" op="equ" val="2">
                  <dgm:presOf axis="ch desOrSelf" ptType="node node" st="1 1" cnt="1 0"/>
                </dgm:if>
                <dgm:if name="Name65" axis="ch" ptType="node" func="cnt" op="equ" val="3">
                  <dgm:presOf axis="ch desOrSelf" ptType="node node" st="2 1" cnt="1 0"/>
                </dgm:if>
                <dgm:if name="Name66" axis="ch" ptType="node" func="cnt" op="equ" val="4">
                  <dgm:presOf axis="ch desOrSelf" ptType="node node" st="3 1" cnt="1 0"/>
                </dgm:if>
                <dgm:if name="Name67" axis="ch" ptType="node" func="cnt" op="equ" val="5">
                  <dgm:presOf axis="ch desOrSelf" ptType="node node" st="4 1" cnt="1 0"/>
                </dgm:if>
                <dgm:if name="Name68" axis="ch" ptType="node" func="cnt" op="equ" val="6">
                  <dgm:presOf axis="ch desOrSelf" ptType="node node" st="5 1" cnt="1 0"/>
                </dgm:if>
                <dgm:else name="Name69">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70"/>
    </dgm:choose>
    <dgm:choose name="Name71">
      <dgm:if name="Name72" axis="ch" ptType="node" func="cnt" op="gte" val="3">
        <dgm:layoutNode name="wedge3">
          <dgm:alg type="sp"/>
          <dgm:choose name="Name73">
            <dgm:if name="Name74" axis="ch" ptType="node" func="cnt" op="equ" val="3">
              <dgm:shape xmlns:r="http://schemas.openxmlformats.org/officeDocument/2006/relationships" type="pie" r:blip="">
                <dgm:adjLst>
                  <dgm:adj idx="1" val="150"/>
                  <dgm:adj idx="2" val="270"/>
                </dgm:adjLst>
              </dgm:shape>
            </dgm:if>
            <dgm:if name="Name75" axis="ch" ptType="node" func="cnt" op="equ" val="4">
              <dgm:shape xmlns:r="http://schemas.openxmlformats.org/officeDocument/2006/relationships" type="pie" r:blip="">
                <dgm:adjLst>
                  <dgm:adj idx="1" val="90"/>
                  <dgm:adj idx="2" val="180"/>
                </dgm:adjLst>
              </dgm:shape>
            </dgm:if>
            <dgm:if name="Name76" axis="ch" ptType="node" func="cnt" op="equ" val="5">
              <dgm:shape xmlns:r="http://schemas.openxmlformats.org/officeDocument/2006/relationships" type="pie" r:blip="">
                <dgm:adjLst>
                  <dgm:adj idx="1" val="54"/>
                  <dgm:adj idx="2" val="126"/>
                </dgm:adjLst>
              </dgm:shape>
            </dgm:if>
            <dgm:if name="Name77" axis="ch" ptType="node" func="cnt" op="equ" val="6">
              <dgm:shape xmlns:r="http://schemas.openxmlformats.org/officeDocument/2006/relationships" type="pie" r:blip="">
                <dgm:adjLst>
                  <dgm:adj idx="1" val="30"/>
                  <dgm:adj idx="2" val="90"/>
                </dgm:adjLst>
              </dgm:shape>
            </dgm:if>
            <dgm:else name="Name78">
              <dgm:shape xmlns:r="http://schemas.openxmlformats.org/officeDocument/2006/relationships" type="pie" r:blip="">
                <dgm:adjLst>
                  <dgm:adj idx="1" val="12.85714"/>
                  <dgm:adj idx="2" val="64.28571"/>
                </dgm:adjLst>
              </dgm:shape>
            </dgm:else>
          </dgm:choose>
          <dgm:choose name="Name79">
            <dgm:if name="Name80" func="var" arg="dir" op="equ" val="norm">
              <dgm:presOf axis="ch desOrSelf" ptType="node node" st="3 1" cnt="1 0"/>
            </dgm:if>
            <dgm:else name="Name81">
              <dgm:choose name="Name82">
                <dgm:if name="Name83" axis="ch" ptType="node" func="cnt" op="equ" val="3">
                  <dgm:presOf axis="ch desOrSelf" ptType="node node" st="1 1" cnt="1 0"/>
                </dgm:if>
                <dgm:if name="Name84" axis="ch" ptType="node" func="cnt" op="equ" val="4">
                  <dgm:presOf axis="ch desOrSelf" ptType="node node" st="2 1" cnt="1 0"/>
                </dgm:if>
                <dgm:if name="Name85" axis="ch" ptType="node" func="cnt" op="equ" val="5">
                  <dgm:presOf axis="ch desOrSelf" ptType="node node" st="3 1" cnt="1 0"/>
                </dgm:if>
                <dgm:if name="Name86" axis="ch" ptType="node" func="cnt" op="equ" val="6">
                  <dgm:presOf axis="ch desOrSelf" ptType="node node" st="4 1" cnt="1 0"/>
                </dgm:if>
                <dgm:else name="Name87">
                  <dgm:presOf axis="ch desOrSelf" ptType="node node" st="5 1" cnt="1 0"/>
                </dgm:else>
              </dgm:choose>
            </dgm:else>
          </dgm:choose>
          <dgm:constrLst/>
          <dgm:ruleLst/>
        </dgm:layoutNode>
        <dgm:layoutNode name="dummy3a" moveWith="wedge3">
          <dgm:alg type="sp"/>
          <dgm:shape xmlns:r="http://schemas.openxmlformats.org/officeDocument/2006/relationships" r:blip="">
            <dgm:adjLst/>
          </dgm:shape>
          <dgm:presOf/>
          <dgm:constrLst>
            <dgm:constr type="w" val="1"/>
            <dgm:constr type="h" val="1"/>
          </dgm:constrLst>
          <dgm:ruleLst/>
        </dgm:layoutNode>
        <dgm:layoutNode name="dummy3b" moveWith="wedge3">
          <dgm:alg type="sp"/>
          <dgm:shape xmlns:r="http://schemas.openxmlformats.org/officeDocument/2006/relationships" r:blip="">
            <dgm:adjLst/>
          </dgm:shape>
          <dgm:presOf/>
          <dgm:constrLst>
            <dgm:constr type="w" val="1"/>
            <dgm:constr type="h" val="1"/>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88">
            <dgm:if name="Name89" func="var" arg="dir" op="equ" val="norm">
              <dgm:presOf axis="ch desOrSelf" ptType="node node" st="3 1" cnt="1 0"/>
            </dgm:if>
            <dgm:else name="Name90">
              <dgm:choose name="Name91">
                <dgm:if name="Name92" axis="ch" ptType="node" func="cnt" op="equ" val="3">
                  <dgm:presOf axis="ch desOrSelf" ptType="node node" st="1 1" cnt="1 0"/>
                </dgm:if>
                <dgm:if name="Name93" axis="ch" ptType="node" func="cnt" op="equ" val="4">
                  <dgm:presOf axis="ch desOrSelf" ptType="node node" st="2 1" cnt="1 0"/>
                </dgm:if>
                <dgm:if name="Name94" axis="ch" ptType="node" func="cnt" op="equ" val="5">
                  <dgm:presOf axis="ch desOrSelf" ptType="node node" st="3 1" cnt="1 0"/>
                </dgm:if>
                <dgm:if name="Name95" axis="ch" ptType="node" func="cnt" op="equ" val="6">
                  <dgm:presOf axis="ch desOrSelf" ptType="node node" st="4 1" cnt="1 0"/>
                </dgm:if>
                <dgm:else name="Name96">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97"/>
    </dgm:choose>
    <dgm:choose name="Name98">
      <dgm:if name="Name99" axis="ch" ptType="node" func="cnt" op="gte" val="4">
        <dgm:layoutNode name="wedge4">
          <dgm:alg type="sp"/>
          <dgm:choose name="Name100">
            <dgm:if name="Name101" axis="ch" ptType="node" func="cnt" op="equ" val="4">
              <dgm:shape xmlns:r="http://schemas.openxmlformats.org/officeDocument/2006/relationships" type="pie" r:blip="">
                <dgm:adjLst>
                  <dgm:adj idx="1" val="180"/>
                  <dgm:adj idx="2" val="270"/>
                </dgm:adjLst>
              </dgm:shape>
            </dgm:if>
            <dgm:if name="Name102" axis="ch" ptType="node" func="cnt" op="equ" val="5">
              <dgm:shape xmlns:r="http://schemas.openxmlformats.org/officeDocument/2006/relationships" type="pie" r:blip="">
                <dgm:adjLst>
                  <dgm:adj idx="1" val="126"/>
                  <dgm:adj idx="2" val="198"/>
                </dgm:adjLst>
              </dgm:shape>
            </dgm:if>
            <dgm:if name="Name103" axis="ch" ptType="node" func="cnt" op="equ" val="6">
              <dgm:shape xmlns:r="http://schemas.openxmlformats.org/officeDocument/2006/relationships" type="pie" r:blip="">
                <dgm:adjLst>
                  <dgm:adj idx="1" val="90"/>
                  <dgm:adj idx="2" val="150"/>
                </dgm:adjLst>
              </dgm:shape>
            </dgm:if>
            <dgm:else name="Name104">
              <dgm:shape xmlns:r="http://schemas.openxmlformats.org/officeDocument/2006/relationships" type="pie" r:blip="">
                <dgm:adjLst>
                  <dgm:adj idx="1" val="64.2871"/>
                  <dgm:adj idx="2" val="115.7143"/>
                </dgm:adjLst>
              </dgm:shape>
            </dgm:else>
          </dgm:choose>
          <dgm:choose name="Name105">
            <dgm:if name="Name106" func="var" arg="dir" op="equ" val="norm">
              <dgm:presOf axis="ch desOrSelf" ptType="node node" st="4 1" cnt="1 0"/>
            </dgm:if>
            <dgm:else name="Name107">
              <dgm:choose name="Name108">
                <dgm:if name="Name109" axis="ch" ptType="node" func="cnt" op="equ" val="4">
                  <dgm:presOf axis="ch desOrSelf" ptType="node node" st="1 1" cnt="1 0"/>
                </dgm:if>
                <dgm:if name="Name110" axis="ch" ptType="node" func="cnt" op="equ" val="5">
                  <dgm:presOf axis="ch desOrSelf" ptType="node node" st="2 1" cnt="1 0"/>
                </dgm:if>
                <dgm:if name="Name111" axis="ch" ptType="node" func="cnt" op="equ" val="6">
                  <dgm:presOf axis="ch desOrSelf" ptType="node node" st="3 1" cnt="1 0"/>
                </dgm:if>
                <dgm:else name="Name112">
                  <dgm:presOf axis="ch desOrSelf" ptType="node node" st="4 1" cnt="1 0"/>
                </dgm:else>
              </dgm:choose>
            </dgm:else>
          </dgm:choose>
          <dgm:constrLst/>
          <dgm:ruleLst/>
        </dgm:layoutNode>
        <dgm:layoutNode name="dummy4a" moveWith="wedge4">
          <dgm:alg type="sp"/>
          <dgm:shape xmlns:r="http://schemas.openxmlformats.org/officeDocument/2006/relationships" r:blip="">
            <dgm:adjLst/>
          </dgm:shape>
          <dgm:presOf/>
          <dgm:constrLst>
            <dgm:constr type="w" val="1"/>
            <dgm:constr type="h" val="1"/>
          </dgm:constrLst>
          <dgm:ruleLst/>
        </dgm:layoutNode>
        <dgm:layoutNode name="dummy4b" moveWith="wedge4">
          <dgm:alg type="sp"/>
          <dgm:shape xmlns:r="http://schemas.openxmlformats.org/officeDocument/2006/relationships" r:blip="">
            <dgm:adjLst/>
          </dgm:shape>
          <dgm:presOf/>
          <dgm:constrLst>
            <dgm:constr type="w" val="1"/>
            <dgm:constr type="h" val="1"/>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13">
            <dgm:if name="Name114" func="var" arg="dir" op="equ" val="norm">
              <dgm:presOf axis="ch desOrSelf" ptType="node node" st="4 1" cnt="1 0"/>
            </dgm:if>
            <dgm:else name="Name115">
              <dgm:choose name="Name116">
                <dgm:if name="Name117" axis="ch" ptType="node" func="cnt" op="equ" val="4">
                  <dgm:presOf axis="ch desOrSelf" ptType="node node" st="1 1" cnt="1 0"/>
                </dgm:if>
                <dgm:if name="Name118" axis="ch" ptType="node" func="cnt" op="equ" val="5">
                  <dgm:presOf axis="ch desOrSelf" ptType="node node" st="2 1" cnt="1 0"/>
                </dgm:if>
                <dgm:if name="Name119" axis="ch" ptType="node" func="cnt" op="equ" val="6">
                  <dgm:presOf axis="ch desOrSelf" ptType="node node" st="3 1" cnt="1 0"/>
                </dgm:if>
                <dgm:else name="Name120">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21"/>
    </dgm:choose>
    <dgm:choose name="Name122">
      <dgm:if name="Name123" axis="ch" ptType="node" func="cnt" op="gte" val="5">
        <dgm:layoutNode name="wedge5">
          <dgm:alg type="sp"/>
          <dgm:choose name="Name124">
            <dgm:if name="Name125" axis="ch" ptType="node" func="cnt" op="equ" val="5">
              <dgm:shape xmlns:r="http://schemas.openxmlformats.org/officeDocument/2006/relationships" type="pie" r:blip="">
                <dgm:adjLst>
                  <dgm:adj idx="1" val="198"/>
                  <dgm:adj idx="2" val="270"/>
                </dgm:adjLst>
              </dgm:shape>
            </dgm:if>
            <dgm:if name="Name126" axis="ch" ptType="node" func="cnt" op="equ" val="6">
              <dgm:shape xmlns:r="http://schemas.openxmlformats.org/officeDocument/2006/relationships" type="pie" r:blip="">
                <dgm:adjLst>
                  <dgm:adj idx="1" val="150"/>
                  <dgm:adj idx="2" val="210"/>
                </dgm:adjLst>
              </dgm:shape>
            </dgm:if>
            <dgm:else name="Name127">
              <dgm:shape xmlns:r="http://schemas.openxmlformats.org/officeDocument/2006/relationships" type="pie" r:blip="">
                <dgm:adjLst>
                  <dgm:adj idx="1" val="115.7143"/>
                  <dgm:adj idx="2" val="167.1429"/>
                </dgm:adjLst>
              </dgm:shape>
            </dgm:else>
          </dgm:choose>
          <dgm:choose name="Name128">
            <dgm:if name="Name129" func="var" arg="dir" op="equ" val="norm">
              <dgm:presOf axis="ch desOrSelf" ptType="node node" st="5 1" cnt="1 0"/>
            </dgm:if>
            <dgm:else name="Name130">
              <dgm:choose name="Name131">
                <dgm:if name="Name132" axis="ch" ptType="node" func="cnt" op="equ" val="5">
                  <dgm:presOf axis="ch desOrSelf" ptType="node node" st="1 1" cnt="1 0"/>
                </dgm:if>
                <dgm:if name="Name133" axis="ch" ptType="node" func="cnt" op="equ" val="6">
                  <dgm:presOf axis="ch desOrSelf" ptType="node node" st="2 1" cnt="1 0"/>
                </dgm:if>
                <dgm:else name="Name134">
                  <dgm:presOf axis="ch desOrSelf" ptType="node node" st="3 1" cnt="1 0"/>
                </dgm:else>
              </dgm:choose>
            </dgm:else>
          </dgm:choose>
          <dgm:constrLst/>
          <dgm:ruleLst/>
        </dgm:layoutNode>
        <dgm:layoutNode name="dummy5a" moveWith="wedge5">
          <dgm:alg type="sp"/>
          <dgm:shape xmlns:r="http://schemas.openxmlformats.org/officeDocument/2006/relationships" r:blip="">
            <dgm:adjLst/>
          </dgm:shape>
          <dgm:presOf/>
          <dgm:constrLst>
            <dgm:constr type="w" val="1"/>
            <dgm:constr type="h" val="1"/>
          </dgm:constrLst>
          <dgm:ruleLst/>
        </dgm:layoutNode>
        <dgm:layoutNode name="dummy5b" moveWith="wedge5">
          <dgm:alg type="sp"/>
          <dgm:shape xmlns:r="http://schemas.openxmlformats.org/officeDocument/2006/relationships" r:blip="">
            <dgm:adjLst/>
          </dgm:shape>
          <dgm:presOf/>
          <dgm:constrLst>
            <dgm:constr type="w" val="1"/>
            <dgm:constr type="h" val="1"/>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35">
            <dgm:if name="Name136" func="var" arg="dir" op="equ" val="norm">
              <dgm:presOf axis="ch desOrSelf" ptType="node node" st="5 1" cnt="1 0"/>
            </dgm:if>
            <dgm:else name="Name137">
              <dgm:choose name="Name138">
                <dgm:if name="Name139" axis="ch" ptType="node" func="cnt" op="equ" val="5">
                  <dgm:presOf axis="ch desOrSelf" ptType="node node" st="1 1" cnt="1 0"/>
                </dgm:if>
                <dgm:if name="Name140" axis="ch" ptType="node" func="cnt" op="equ" val="6">
                  <dgm:presOf axis="ch desOrSelf" ptType="node node" st="2 1" cnt="1 0"/>
                </dgm:if>
                <dgm:else name="Name141">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42"/>
    </dgm:choose>
    <dgm:choose name="Name143">
      <dgm:if name="Name144" axis="ch" ptType="node" func="cnt" op="gte" val="6">
        <dgm:layoutNode name="wedge6">
          <dgm:alg type="sp"/>
          <dgm:choose name="Name145">
            <dgm:if name="Name146" axis="ch" ptType="node" func="cnt" op="equ" val="6">
              <dgm:shape xmlns:r="http://schemas.openxmlformats.org/officeDocument/2006/relationships" type="pie" r:blip="">
                <dgm:adjLst>
                  <dgm:adj idx="1" val="210"/>
                  <dgm:adj idx="2" val="270"/>
                </dgm:adjLst>
              </dgm:shape>
            </dgm:if>
            <dgm:else name="Name147">
              <dgm:shape xmlns:r="http://schemas.openxmlformats.org/officeDocument/2006/relationships" type="pie" r:blip="">
                <dgm:adjLst>
                  <dgm:adj idx="1" val="167.1429"/>
                  <dgm:adj idx="2" val="218.5714"/>
                </dgm:adjLst>
              </dgm:shape>
            </dgm:else>
          </dgm:choose>
          <dgm:choose name="Name148">
            <dgm:if name="Name149" func="var" arg="dir" op="equ" val="norm">
              <dgm:presOf axis="ch desOrSelf" ptType="node node" st="6 1" cnt="1 0"/>
            </dgm:if>
            <dgm:else name="Name150">
              <dgm:choose name="Name151">
                <dgm:if name="Name152" axis="ch" ptType="node" func="cnt" op="equ" val="6">
                  <dgm:presOf axis="ch desOrSelf" ptType="node node" st="1 1" cnt="1 0"/>
                </dgm:if>
                <dgm:else name="Name153">
                  <dgm:presOf axis="ch desOrSelf" ptType="node node" st="2 1" cnt="1 0"/>
                </dgm:else>
              </dgm:choose>
            </dgm:else>
          </dgm:choose>
          <dgm:constrLst/>
          <dgm:ruleLst/>
        </dgm:layoutNode>
        <dgm:layoutNode name="dummy6a" moveWith="wedge6">
          <dgm:alg type="sp"/>
          <dgm:shape xmlns:r="http://schemas.openxmlformats.org/officeDocument/2006/relationships" r:blip="">
            <dgm:adjLst/>
          </dgm:shape>
          <dgm:presOf/>
          <dgm:constrLst>
            <dgm:constr type="w" val="1"/>
            <dgm:constr type="h" val="1"/>
          </dgm:constrLst>
          <dgm:ruleLst/>
        </dgm:layoutNode>
        <dgm:layoutNode name="dummy6b" moveWith="wedge6">
          <dgm:alg type="sp"/>
          <dgm:shape xmlns:r="http://schemas.openxmlformats.org/officeDocument/2006/relationships" r:blip="">
            <dgm:adjLst/>
          </dgm:shape>
          <dgm:presOf/>
          <dgm:constrLst>
            <dgm:constr type="w" val="1"/>
            <dgm:constr type="h" val="1"/>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54">
            <dgm:if name="Name155" func="var" arg="dir" op="equ" val="norm">
              <dgm:presOf axis="ch desOrSelf" ptType="node node" st="6 1" cnt="1 0"/>
            </dgm:if>
            <dgm:else name="Name156">
              <dgm:choose name="Name157">
                <dgm:if name="Name158" axis="ch" ptType="node" func="cnt" op="equ" val="6">
                  <dgm:presOf axis="ch desOrSelf" ptType="node node" st="1 1" cnt="1 0"/>
                </dgm:if>
                <dgm:else name="Name159">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0"/>
    </dgm:choose>
    <dgm:choose name="Name161">
      <dgm:if name="Name162" axis="ch" ptType="node" func="cnt" op="gte" val="7">
        <dgm:layoutNode name="wedge7">
          <dgm:alg type="sp"/>
          <dgm:shape xmlns:r="http://schemas.openxmlformats.org/officeDocument/2006/relationships" type="pie" r:blip="">
            <dgm:adjLst>
              <dgm:adj idx="1" val="218.5714"/>
              <dgm:adj idx="2" val="270"/>
            </dgm:adjLst>
          </dgm:shape>
          <dgm:choose name="Name163">
            <dgm:if name="Name164" func="var" arg="dir" op="equ" val="norm">
              <dgm:presOf axis="ch desOrSelf" ptType="node node" st="7 1" cnt="1 0"/>
            </dgm:if>
            <dgm:else name="Name165">
              <dgm:presOf axis="ch desOrSelf" ptType="node node" st="1 1" cnt="1 0"/>
            </dgm:else>
          </dgm:choose>
          <dgm:constrLst/>
          <dgm:ruleLst/>
        </dgm:layoutNode>
        <dgm:layoutNode name="dummy7a" moveWith="wedge7">
          <dgm:alg type="sp"/>
          <dgm:shape xmlns:r="http://schemas.openxmlformats.org/officeDocument/2006/relationships" r:blip="">
            <dgm:adjLst/>
          </dgm:shape>
          <dgm:presOf/>
          <dgm:constrLst>
            <dgm:constr type="w" val="1"/>
            <dgm:constr type="h" val="1"/>
          </dgm:constrLst>
          <dgm:ruleLst/>
        </dgm:layoutNode>
        <dgm:layoutNode name="dummy7b" moveWith="wedge7">
          <dgm:alg type="sp"/>
          <dgm:shape xmlns:r="http://schemas.openxmlformats.org/officeDocument/2006/relationships" r:blip="">
            <dgm:adjLst/>
          </dgm:shape>
          <dgm:presOf/>
          <dgm:constrLst>
            <dgm:constr type="w" val="1"/>
            <dgm:constr type="h" val="1"/>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66">
            <dgm:if name="Name167" func="var" arg="dir" op="equ" val="norm">
              <dgm:presOf axis="ch desOrSelf" ptType="node node" st="7 1" cnt="1 0"/>
            </dgm:if>
            <dgm:else name="Name168">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9"/>
    </dgm:choose>
    <dgm:choose name="Name170">
      <dgm:if name="Name171" axis="ch" ptType="node" func="cnt" op="equ" val="1">
        <dgm:forEach name="Name172" axis="ch" ptType="sibTrans" hideLastTrans="0" cnt="1">
          <dgm:layoutNode name="arrowWedge1single" styleLbl="fgSibTrans2D1">
            <dgm:choose name="Name173">
              <dgm:if name="Name174" func="var" arg="dir" op="equ" val="norm">
                <dgm:alg type="conn">
                  <dgm:param type="connRout" val="longCurve"/>
                  <dgm:param type="srcNode" val="dummy1a"/>
                  <dgm:param type="dstNode" val="dummy1b"/>
                  <dgm:param type="begPts" val="tL"/>
                  <dgm:param type="endPts" val="tR"/>
                  <dgm:param type="begSty" val="arr"/>
                  <dgm:param type="endSty" val="noArr"/>
                </dgm:alg>
              </dgm:if>
              <dgm:else name="Name175">
                <dgm:alg type="conn">
                  <dgm:param type="connRout" val="longCurve"/>
                  <dgm:param type="srcNode" val="dummy1a"/>
                  <dgm:param type="dstNode" val="dummy1b"/>
                  <dgm:param type="begPts" val="tL"/>
                  <dgm:param type="endPts" val="tR"/>
                  <dgm:param type="begSty" val="noArr"/>
                  <dgm:param type="endSty" val="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if name="Name176" axis="ch" ptType="node" func="cnt" op="gte" val="2">
        <dgm:forEach name="Name177" axis="ch" ptType="sibTrans" hideLastTrans="0" cnt="1">
          <dgm:layoutNode name="arrowWedge1" styleLbl="fgSibTrans2D1">
            <dgm:choose name="Name178">
              <dgm:if name="Name179" func="var" arg="dir" op="equ" val="norm">
                <dgm:alg type="conn">
                  <dgm:param type="connRout" val="curve"/>
                  <dgm:param type="srcNode" val="dummy1a"/>
                  <dgm:param type="dstNode" val="dummy1b"/>
                  <dgm:param type="begPts" val="tL"/>
                  <dgm:param type="endPts" val="tL"/>
                  <dgm:param type="begSty" val="noArr"/>
                  <dgm:param type="endSty" val="arr"/>
                </dgm:alg>
              </dgm:if>
              <dgm:else name="Name180">
                <dgm:alg type="conn">
                  <dgm:param type="connRout" val="curve"/>
                  <dgm:param type="srcNode" val="dummy1a"/>
                  <dgm:param type="dstNode" val="dummy1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else name="Name181"/>
    </dgm:choose>
    <dgm:forEach name="Name182" axis="ch" ptType="sibTrans" hideLastTrans="0" st="2" cnt="1">
      <dgm:layoutNode name="arrowWedge2" styleLbl="fgSibTrans2D1">
        <dgm:choose name="Name183">
          <dgm:if name="Name184" func="var" arg="dir" op="equ" val="norm">
            <dgm:alg type="conn">
              <dgm:param type="connRout" val="curve"/>
              <dgm:param type="srcNode" val="dummy2a"/>
              <dgm:param type="dstNode" val="dummy2b"/>
              <dgm:param type="begPts" val="tL"/>
              <dgm:param type="endPts" val="tL"/>
              <dgm:param type="begSty" val="noArr"/>
              <dgm:param type="endSty" val="arr"/>
            </dgm:alg>
          </dgm:if>
          <dgm:else name="Name185">
            <dgm:alg type="conn">
              <dgm:param type="connRout" val="curve"/>
              <dgm:param type="srcNode" val="dummy2a"/>
              <dgm:param type="dstNode" val="dummy2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86" axis="ch" ptType="sibTrans" hideLastTrans="0" st="3" cnt="1">
      <dgm:layoutNode name="arrowWedge3" styleLbl="fgSibTrans2D1">
        <dgm:choose name="Name187">
          <dgm:if name="Name188" func="var" arg="dir" op="equ" val="norm">
            <dgm:alg type="conn">
              <dgm:param type="connRout" val="curve"/>
              <dgm:param type="srcNode" val="dummy3a"/>
              <dgm:param type="dstNode" val="dummy3b"/>
              <dgm:param type="begPts" val="tL"/>
              <dgm:param type="endPts" val="tL"/>
              <dgm:param type="begSty" val="noArr"/>
              <dgm:param type="endSty" val="arr"/>
            </dgm:alg>
          </dgm:if>
          <dgm:else name="Name189">
            <dgm:alg type="conn">
              <dgm:param type="connRout" val="curve"/>
              <dgm:param type="srcNode" val="dummy3a"/>
              <dgm:param type="dstNode" val="dummy3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0" axis="ch" ptType="sibTrans" hideLastTrans="0" st="4" cnt="1">
      <dgm:layoutNode name="arrowWedge4" styleLbl="fgSibTrans2D1">
        <dgm:choose name="Name191">
          <dgm:if name="Name192" func="var" arg="dir" op="equ" val="norm">
            <dgm:alg type="conn">
              <dgm:param type="connRout" val="curve"/>
              <dgm:param type="srcNode" val="dummy4a"/>
              <dgm:param type="dstNode" val="dummy4b"/>
              <dgm:param type="begPts" val="tL"/>
              <dgm:param type="endPts" val="tL"/>
              <dgm:param type="begSty" val="noArr"/>
              <dgm:param type="endSty" val="arr"/>
            </dgm:alg>
          </dgm:if>
          <dgm:else name="Name193">
            <dgm:alg type="conn">
              <dgm:param type="connRout" val="curve"/>
              <dgm:param type="srcNode" val="dummy4a"/>
              <dgm:param type="dstNode" val="dummy4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4" axis="ch" ptType="sibTrans" hideLastTrans="0" st="5" cnt="1">
      <dgm:layoutNode name="arrowWedge5" styleLbl="fgSibTrans2D1">
        <dgm:choose name="Name195">
          <dgm:if name="Name196" func="var" arg="dir" op="equ" val="norm">
            <dgm:alg type="conn">
              <dgm:param type="connRout" val="curve"/>
              <dgm:param type="srcNode" val="dummy5a"/>
              <dgm:param type="dstNode" val="dummy5b"/>
              <dgm:param type="begPts" val="tL"/>
              <dgm:param type="endPts" val="tL"/>
              <dgm:param type="begSty" val="noArr"/>
              <dgm:param type="endSty" val="arr"/>
            </dgm:alg>
          </dgm:if>
          <dgm:else name="Name197">
            <dgm:alg type="conn">
              <dgm:param type="connRout" val="curve"/>
              <dgm:param type="srcNode" val="dummy5a"/>
              <dgm:param type="dstNode" val="dummy5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8" axis="ch" ptType="sibTrans" hideLastTrans="0" st="6" cnt="1">
      <dgm:layoutNode name="arrowWedge6" styleLbl="fgSibTrans2D1">
        <dgm:choose name="Name199">
          <dgm:if name="Name200" func="var" arg="dir" op="equ" val="norm">
            <dgm:alg type="conn">
              <dgm:param type="connRout" val="curve"/>
              <dgm:param type="srcNode" val="dummy6a"/>
              <dgm:param type="dstNode" val="dummy6b"/>
              <dgm:param type="begPts" val="tL"/>
              <dgm:param type="endPts" val="tL"/>
              <dgm:param type="begSty" val="noArr"/>
              <dgm:param type="endSty" val="arr"/>
            </dgm:alg>
          </dgm:if>
          <dgm:else name="Name201">
            <dgm:alg type="conn">
              <dgm:param type="connRout" val="curve"/>
              <dgm:param type="srcNode" val="dummy6a"/>
              <dgm:param type="dstNode" val="dummy6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202" axis="ch" ptType="sibTrans" hideLastTrans="0" st="7" cnt="1">
      <dgm:layoutNode name="arrowWedge7" styleLbl="fgSibTrans2D1">
        <dgm:choose name="Name203">
          <dgm:if name="Name204" func="var" arg="dir" op="equ" val="norm">
            <dgm:alg type="conn">
              <dgm:param type="connRout" val="curve"/>
              <dgm:param type="srcNode" val="dummy7a"/>
              <dgm:param type="dstNode" val="dummy7b"/>
              <dgm:param type="begPts" val="tL"/>
              <dgm:param type="endPts" val="tL"/>
              <dgm:param type="begSty" val="noArr"/>
              <dgm:param type="endSty" val="arr"/>
            </dgm:alg>
          </dgm:if>
          <dgm:else name="Name205">
            <dgm:alg type="conn">
              <dgm:param type="connRout" val="curve"/>
              <dgm:param type="srcNode" val="dummy7a"/>
              <dgm:param type="dstNode" val="dummy7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36CCAA-2B57-40AC-8DE4-10C89EFF3123}" type="datetimeFigureOut">
              <a:rPr lang="nl-NL" smtClean="0"/>
              <a:t>2-5-2024</a:t>
            </a:fld>
            <a:endParaRPr lang="nl-NL"/>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D92186F-D00A-47D4-A34F-ABBA086CA8E2}" type="slidenum">
              <a:rPr lang="nl-NL" smtClean="0"/>
              <a:t>‹#›</a:t>
            </a:fld>
            <a:endParaRPr lang="nl-NL"/>
          </a:p>
        </p:txBody>
      </p:sp>
    </p:spTree>
    <p:extLst>
      <p:ext uri="{BB962C8B-B14F-4D97-AF65-F5344CB8AC3E}">
        <p14:creationId xmlns:p14="http://schemas.microsoft.com/office/powerpoint/2010/main" val="2359525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a:t>1, Overview of the scrum process</a:t>
            </a:r>
          </a:p>
          <a:p>
            <a:r>
              <a:rPr lang="en-US"/>
              <a:t>2, when to play Cornucopia?</a:t>
            </a:r>
          </a:p>
        </p:txBody>
      </p:sp>
      <p:sp>
        <p:nvSpPr>
          <p:cNvPr id="4" name="Tijdelijke aanduiding voor dianummer 3"/>
          <p:cNvSpPr>
            <a:spLocks noGrp="1"/>
          </p:cNvSpPr>
          <p:nvPr>
            <p:ph type="sldNum" sz="quarter" idx="5"/>
          </p:nvPr>
        </p:nvSpPr>
        <p:spPr/>
        <p:txBody>
          <a:bodyPr/>
          <a:lstStyle/>
          <a:p>
            <a:fld id="{ED92186F-D00A-47D4-A34F-ABBA086CA8E2}" type="slidenum">
              <a:rPr lang="nl-NL" smtClean="0"/>
              <a:t>19</a:t>
            </a:fld>
            <a:endParaRPr lang="nl-NL"/>
          </a:p>
        </p:txBody>
      </p:sp>
    </p:spTree>
    <p:extLst>
      <p:ext uri="{BB962C8B-B14F-4D97-AF65-F5344CB8AC3E}">
        <p14:creationId xmlns:p14="http://schemas.microsoft.com/office/powerpoint/2010/main" val="20938934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232841-FA1C-4612-EE8E-21BA88E463F8}"/>
              </a:ext>
            </a:extLst>
          </p:cNvPr>
          <p:cNvSpPr>
            <a:spLocks noGrp="1"/>
          </p:cNvSpPr>
          <p:nvPr>
            <p:ph type="ctrTitle" hasCustomPrompt="1"/>
          </p:nvPr>
        </p:nvSpPr>
        <p:spPr>
          <a:xfrm>
            <a:off x="7176052" y="2872409"/>
            <a:ext cx="3491948" cy="556591"/>
          </a:xfrm>
          <a:prstGeom prst="rect">
            <a:avLst/>
          </a:prstGeom>
        </p:spPr>
        <p:txBody>
          <a:bodyPr anchor="b">
            <a:normAutofit/>
          </a:bodyPr>
          <a:lstStyle>
            <a:lvl1pPr algn="l">
              <a:defRPr sz="4400" baseline="0">
                <a:solidFill>
                  <a:srgbClr val="35A8E0"/>
                </a:solidFill>
              </a:defRPr>
            </a:lvl1pPr>
          </a:lstStyle>
          <a:p>
            <a:r>
              <a:rPr lang="en-GB" err="1"/>
              <a:t>Hoofdtitel</a:t>
            </a:r>
            <a:endParaRPr lang="en-BE"/>
          </a:p>
        </p:txBody>
      </p:sp>
      <p:sp>
        <p:nvSpPr>
          <p:cNvPr id="3" name="Subtitle 2">
            <a:extLst>
              <a:ext uri="{FF2B5EF4-FFF2-40B4-BE49-F238E27FC236}">
                <a16:creationId xmlns:a16="http://schemas.microsoft.com/office/drawing/2014/main" id="{AA2CBF1C-90AC-E39D-55E9-3D51697FC37F}"/>
              </a:ext>
            </a:extLst>
          </p:cNvPr>
          <p:cNvSpPr>
            <a:spLocks noGrp="1"/>
          </p:cNvSpPr>
          <p:nvPr>
            <p:ph type="subTitle" idx="1" hasCustomPrompt="1"/>
          </p:nvPr>
        </p:nvSpPr>
        <p:spPr>
          <a:xfrm>
            <a:off x="7176052" y="2400422"/>
            <a:ext cx="3491948" cy="365125"/>
          </a:xfrm>
          <a:prstGeom prst="rect">
            <a:avLst/>
          </a:prstGeom>
        </p:spPr>
        <p:txBody>
          <a:bodyPr>
            <a:normAutofit/>
          </a:bodyPr>
          <a:lstStyle>
            <a:lvl1pPr marL="0" indent="0" algn="l">
              <a:buNone/>
              <a:defRPr sz="2200" baseline="0">
                <a:solidFill>
                  <a:srgbClr val="17486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err="1"/>
              <a:t>Inleiding</a:t>
            </a:r>
            <a:endParaRPr lang="en-BE"/>
          </a:p>
        </p:txBody>
      </p:sp>
      <p:sp>
        <p:nvSpPr>
          <p:cNvPr id="4" name="Date Placeholder 3">
            <a:extLst>
              <a:ext uri="{FF2B5EF4-FFF2-40B4-BE49-F238E27FC236}">
                <a16:creationId xmlns:a16="http://schemas.microsoft.com/office/drawing/2014/main" id="{3AC549D9-3F25-EA4A-A6ED-8EF2BD34FEA0}"/>
              </a:ext>
            </a:extLst>
          </p:cNvPr>
          <p:cNvSpPr>
            <a:spLocks noGrp="1"/>
          </p:cNvSpPr>
          <p:nvPr>
            <p:ph type="dt" sz="half" idx="10"/>
          </p:nvPr>
        </p:nvSpPr>
        <p:spPr/>
        <p:txBody>
          <a:bodyPr/>
          <a:lstStyle/>
          <a:p>
            <a:fld id="{505B7233-CE0C-F841-9D97-618622ECA5D8}" type="datetime1">
              <a:rPr lang="en-US" smtClean="0"/>
              <a:t>5/2/2024</a:t>
            </a:fld>
            <a:endParaRPr lang="en-BE"/>
          </a:p>
        </p:txBody>
      </p:sp>
      <p:sp>
        <p:nvSpPr>
          <p:cNvPr id="6" name="Slide Number Placeholder 5">
            <a:extLst>
              <a:ext uri="{FF2B5EF4-FFF2-40B4-BE49-F238E27FC236}">
                <a16:creationId xmlns:a16="http://schemas.microsoft.com/office/drawing/2014/main" id="{66A54606-E6C6-0F56-E8DD-205453BBE627}"/>
              </a:ext>
            </a:extLst>
          </p:cNvPr>
          <p:cNvSpPr>
            <a:spLocks noGrp="1"/>
          </p:cNvSpPr>
          <p:nvPr>
            <p:ph type="sldNum" sz="quarter" idx="12"/>
          </p:nvPr>
        </p:nvSpPr>
        <p:spPr/>
        <p:txBody>
          <a:bodyPr/>
          <a:lstStyle/>
          <a:p>
            <a:fld id="{DB558DC6-E313-E247-9050-BA17FD2A5F72}" type="slidenum">
              <a:rPr lang="en-BE" smtClean="0"/>
              <a:t>‹#›</a:t>
            </a:fld>
            <a:endParaRPr lang="en-BE"/>
          </a:p>
        </p:txBody>
      </p:sp>
      <p:pic>
        <p:nvPicPr>
          <p:cNvPr id="9" name="Picture 8">
            <a:extLst>
              <a:ext uri="{FF2B5EF4-FFF2-40B4-BE49-F238E27FC236}">
                <a16:creationId xmlns:a16="http://schemas.microsoft.com/office/drawing/2014/main" id="{2F433396-042C-CBF6-766C-DFAFDAE34397}"/>
              </a:ext>
            </a:extLst>
          </p:cNvPr>
          <p:cNvPicPr>
            <a:picLocks noChangeAspect="1"/>
          </p:cNvPicPr>
          <p:nvPr userDrawn="1"/>
        </p:nvPicPr>
        <p:blipFill>
          <a:blip r:embed="rId2"/>
          <a:stretch>
            <a:fillRect/>
          </a:stretch>
        </p:blipFill>
        <p:spPr>
          <a:xfrm>
            <a:off x="10707756" y="540009"/>
            <a:ext cx="952500" cy="952500"/>
          </a:xfrm>
          <a:prstGeom prst="rect">
            <a:avLst/>
          </a:prstGeom>
        </p:spPr>
      </p:pic>
    </p:spTree>
    <p:extLst>
      <p:ext uri="{BB962C8B-B14F-4D97-AF65-F5344CB8AC3E}">
        <p14:creationId xmlns:p14="http://schemas.microsoft.com/office/powerpoint/2010/main" val="41642484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icture with Caption (rectang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9FA2E1-EA15-21F3-E1C6-D4063A05EF0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GB"/>
              <a:t>Click to edit Master title style</a:t>
            </a:r>
            <a:endParaRPr lang="en-BE"/>
          </a:p>
        </p:txBody>
      </p:sp>
      <p:sp>
        <p:nvSpPr>
          <p:cNvPr id="3" name="Picture Placeholder 2">
            <a:extLst>
              <a:ext uri="{FF2B5EF4-FFF2-40B4-BE49-F238E27FC236}">
                <a16:creationId xmlns:a16="http://schemas.microsoft.com/office/drawing/2014/main" id="{0A4EA820-BB5E-B038-5A21-8A8F61CB6DAC}"/>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BE"/>
          </a:p>
        </p:txBody>
      </p:sp>
      <p:sp>
        <p:nvSpPr>
          <p:cNvPr id="4" name="Text Placeholder 3">
            <a:extLst>
              <a:ext uri="{FF2B5EF4-FFF2-40B4-BE49-F238E27FC236}">
                <a16:creationId xmlns:a16="http://schemas.microsoft.com/office/drawing/2014/main" id="{2791C2C4-9F18-D0A2-B149-18EC67635BC1}"/>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139A8FB3-8E00-C207-F2D9-57F51CCB9A56}"/>
              </a:ext>
            </a:extLst>
          </p:cNvPr>
          <p:cNvSpPr>
            <a:spLocks noGrp="1"/>
          </p:cNvSpPr>
          <p:nvPr>
            <p:ph type="dt" sz="half" idx="10"/>
          </p:nvPr>
        </p:nvSpPr>
        <p:spPr/>
        <p:txBody>
          <a:bodyPr/>
          <a:lstStyle/>
          <a:p>
            <a:fld id="{7CDF5F45-C793-A94F-A3B6-0923F81D6655}" type="datetime1">
              <a:rPr lang="en-US" smtClean="0"/>
              <a:t>5/2/2024</a:t>
            </a:fld>
            <a:endParaRPr lang="en-BE"/>
          </a:p>
        </p:txBody>
      </p:sp>
      <p:sp>
        <p:nvSpPr>
          <p:cNvPr id="7" name="Slide Number Placeholder 6">
            <a:extLst>
              <a:ext uri="{FF2B5EF4-FFF2-40B4-BE49-F238E27FC236}">
                <a16:creationId xmlns:a16="http://schemas.microsoft.com/office/drawing/2014/main" id="{225E18A5-4C5E-A08C-2BA6-ED0241929A88}"/>
              </a:ext>
            </a:extLst>
          </p:cNvPr>
          <p:cNvSpPr>
            <a:spLocks noGrp="1"/>
          </p:cNvSpPr>
          <p:nvPr>
            <p:ph type="sldNum" sz="quarter" idx="12"/>
          </p:nvPr>
        </p:nvSpPr>
        <p:spPr/>
        <p:txBody>
          <a:bodyPr/>
          <a:lstStyle/>
          <a:p>
            <a:fld id="{DB558DC6-E313-E247-9050-BA17FD2A5F72}" type="slidenum">
              <a:rPr lang="en-BE" smtClean="0"/>
              <a:t>‹#›</a:t>
            </a:fld>
            <a:endParaRPr lang="en-BE"/>
          </a:p>
        </p:txBody>
      </p:sp>
      <p:pic>
        <p:nvPicPr>
          <p:cNvPr id="8" name="Picture 7">
            <a:extLst>
              <a:ext uri="{FF2B5EF4-FFF2-40B4-BE49-F238E27FC236}">
                <a16:creationId xmlns:a16="http://schemas.microsoft.com/office/drawing/2014/main" id="{5ACE538C-A658-1A1C-08B0-79518BB8C8AB}"/>
              </a:ext>
            </a:extLst>
          </p:cNvPr>
          <p:cNvPicPr>
            <a:picLocks noChangeAspect="1"/>
          </p:cNvPicPr>
          <p:nvPr userDrawn="1"/>
        </p:nvPicPr>
        <p:blipFill>
          <a:blip r:embed="rId2"/>
          <a:stretch>
            <a:fillRect/>
          </a:stretch>
        </p:blipFill>
        <p:spPr>
          <a:xfrm>
            <a:off x="-687388" y="3997494"/>
            <a:ext cx="3048000" cy="3048000"/>
          </a:xfrm>
          <a:prstGeom prst="rect">
            <a:avLst/>
          </a:prstGeom>
        </p:spPr>
      </p:pic>
    </p:spTree>
    <p:extLst>
      <p:ext uri="{BB962C8B-B14F-4D97-AF65-F5344CB8AC3E}">
        <p14:creationId xmlns:p14="http://schemas.microsoft.com/office/powerpoint/2010/main" val="23310348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Multiple Pictures with Caption (rectang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9FA2E1-EA15-21F3-E1C6-D4063A05EF0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GB"/>
              <a:t>Click to edit Master title style</a:t>
            </a:r>
            <a:endParaRPr lang="en-BE"/>
          </a:p>
        </p:txBody>
      </p:sp>
      <p:sp>
        <p:nvSpPr>
          <p:cNvPr id="3" name="Picture Placeholder 2">
            <a:extLst>
              <a:ext uri="{FF2B5EF4-FFF2-40B4-BE49-F238E27FC236}">
                <a16:creationId xmlns:a16="http://schemas.microsoft.com/office/drawing/2014/main" id="{0A4EA820-BB5E-B038-5A21-8A8F61CB6DAC}"/>
              </a:ext>
            </a:extLst>
          </p:cNvPr>
          <p:cNvSpPr>
            <a:spLocks noGrp="1"/>
          </p:cNvSpPr>
          <p:nvPr>
            <p:ph type="pic" idx="1"/>
          </p:nvPr>
        </p:nvSpPr>
        <p:spPr>
          <a:xfrm>
            <a:off x="5183188" y="987426"/>
            <a:ext cx="2986777" cy="2590662"/>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BE"/>
          </a:p>
        </p:txBody>
      </p:sp>
      <p:sp>
        <p:nvSpPr>
          <p:cNvPr id="4" name="Text Placeholder 3">
            <a:extLst>
              <a:ext uri="{FF2B5EF4-FFF2-40B4-BE49-F238E27FC236}">
                <a16:creationId xmlns:a16="http://schemas.microsoft.com/office/drawing/2014/main" id="{2791C2C4-9F18-D0A2-B149-18EC67635BC1}"/>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139A8FB3-8E00-C207-F2D9-57F51CCB9A56}"/>
              </a:ext>
            </a:extLst>
          </p:cNvPr>
          <p:cNvSpPr>
            <a:spLocks noGrp="1"/>
          </p:cNvSpPr>
          <p:nvPr>
            <p:ph type="dt" sz="half" idx="10"/>
          </p:nvPr>
        </p:nvSpPr>
        <p:spPr/>
        <p:txBody>
          <a:bodyPr/>
          <a:lstStyle/>
          <a:p>
            <a:fld id="{7CDF5F45-C793-A94F-A3B6-0923F81D6655}" type="datetime1">
              <a:rPr lang="en-US" smtClean="0"/>
              <a:t>5/2/2024</a:t>
            </a:fld>
            <a:endParaRPr lang="en-BE"/>
          </a:p>
        </p:txBody>
      </p:sp>
      <p:sp>
        <p:nvSpPr>
          <p:cNvPr id="7" name="Slide Number Placeholder 6">
            <a:extLst>
              <a:ext uri="{FF2B5EF4-FFF2-40B4-BE49-F238E27FC236}">
                <a16:creationId xmlns:a16="http://schemas.microsoft.com/office/drawing/2014/main" id="{225E18A5-4C5E-A08C-2BA6-ED0241929A88}"/>
              </a:ext>
            </a:extLst>
          </p:cNvPr>
          <p:cNvSpPr>
            <a:spLocks noGrp="1"/>
          </p:cNvSpPr>
          <p:nvPr>
            <p:ph type="sldNum" sz="quarter" idx="12"/>
          </p:nvPr>
        </p:nvSpPr>
        <p:spPr/>
        <p:txBody>
          <a:bodyPr/>
          <a:lstStyle/>
          <a:p>
            <a:fld id="{DB558DC6-E313-E247-9050-BA17FD2A5F72}" type="slidenum">
              <a:rPr lang="en-BE" smtClean="0"/>
              <a:t>‹#›</a:t>
            </a:fld>
            <a:endParaRPr lang="en-BE"/>
          </a:p>
        </p:txBody>
      </p:sp>
      <p:sp>
        <p:nvSpPr>
          <p:cNvPr id="8" name="Picture Placeholder 2">
            <a:extLst>
              <a:ext uri="{FF2B5EF4-FFF2-40B4-BE49-F238E27FC236}">
                <a16:creationId xmlns:a16="http://schemas.microsoft.com/office/drawing/2014/main" id="{A04B4F2A-7652-5267-5ABF-9092D14CF8BE}"/>
              </a:ext>
            </a:extLst>
          </p:cNvPr>
          <p:cNvSpPr>
            <a:spLocks noGrp="1"/>
          </p:cNvSpPr>
          <p:nvPr>
            <p:ph type="pic" idx="13"/>
          </p:nvPr>
        </p:nvSpPr>
        <p:spPr>
          <a:xfrm>
            <a:off x="8363710" y="987426"/>
            <a:ext cx="2986777" cy="2590662"/>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BE"/>
          </a:p>
        </p:txBody>
      </p:sp>
      <p:sp>
        <p:nvSpPr>
          <p:cNvPr id="9" name="Picture Placeholder 2">
            <a:extLst>
              <a:ext uri="{FF2B5EF4-FFF2-40B4-BE49-F238E27FC236}">
                <a16:creationId xmlns:a16="http://schemas.microsoft.com/office/drawing/2014/main" id="{54653E8A-5D07-760D-1720-7FF4C5C797CC}"/>
              </a:ext>
            </a:extLst>
          </p:cNvPr>
          <p:cNvSpPr>
            <a:spLocks noGrp="1"/>
          </p:cNvSpPr>
          <p:nvPr>
            <p:ph type="pic" idx="14"/>
          </p:nvPr>
        </p:nvSpPr>
        <p:spPr>
          <a:xfrm>
            <a:off x="5183188" y="3756991"/>
            <a:ext cx="6167299" cy="2111997"/>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BE"/>
          </a:p>
        </p:txBody>
      </p:sp>
      <p:pic>
        <p:nvPicPr>
          <p:cNvPr id="11" name="Picture 10">
            <a:extLst>
              <a:ext uri="{FF2B5EF4-FFF2-40B4-BE49-F238E27FC236}">
                <a16:creationId xmlns:a16="http://schemas.microsoft.com/office/drawing/2014/main" id="{7C0E71BA-8199-7B75-DC24-43E3E66F936A}"/>
              </a:ext>
            </a:extLst>
          </p:cNvPr>
          <p:cNvPicPr>
            <a:picLocks noChangeAspect="1"/>
          </p:cNvPicPr>
          <p:nvPr userDrawn="1"/>
        </p:nvPicPr>
        <p:blipFill>
          <a:blip r:embed="rId2"/>
          <a:stretch>
            <a:fillRect/>
          </a:stretch>
        </p:blipFill>
        <p:spPr>
          <a:xfrm>
            <a:off x="-687388" y="3997494"/>
            <a:ext cx="3048000" cy="3048000"/>
          </a:xfrm>
          <a:prstGeom prst="rect">
            <a:avLst/>
          </a:prstGeom>
        </p:spPr>
      </p:pic>
    </p:spTree>
    <p:extLst>
      <p:ext uri="{BB962C8B-B14F-4D97-AF65-F5344CB8AC3E}">
        <p14:creationId xmlns:p14="http://schemas.microsoft.com/office/powerpoint/2010/main" val="36945457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Titel en object">
    <p:spTree>
      <p:nvGrpSpPr>
        <p:cNvPr id="1" name=""/>
        <p:cNvGrpSpPr/>
        <p:nvPr/>
      </p:nvGrpSpPr>
      <p:grpSpPr>
        <a:xfrm>
          <a:off x="0" y="0"/>
          <a:ext cx="0" cy="0"/>
          <a:chOff x="0" y="0"/>
          <a:chExt cx="0" cy="0"/>
        </a:xfrm>
      </p:grpSpPr>
      <p:sp>
        <p:nvSpPr>
          <p:cNvPr id="2" name="Titel 1"/>
          <p:cNvSpPr>
            <a:spLocks noGrp="1"/>
          </p:cNvSpPr>
          <p:nvPr>
            <p:ph type="title"/>
          </p:nvPr>
        </p:nvSpPr>
        <p:spPr>
          <a:xfrm>
            <a:off x="712507" y="318254"/>
            <a:ext cx="10972800" cy="1143000"/>
          </a:xfrm>
        </p:spPr>
        <p:txBody>
          <a:bodyPr/>
          <a:lstStyle/>
          <a:p>
            <a:r>
              <a:rPr lang="nl-NL"/>
              <a:t>Klik om de stijl te bewerken</a:t>
            </a:r>
            <a:endParaRPr lang="nl-BE"/>
          </a:p>
        </p:txBody>
      </p:sp>
      <p:sp>
        <p:nvSpPr>
          <p:cNvPr id="3" name="Tijdelijke aanduiding voor inhoud 2"/>
          <p:cNvSpPr>
            <a:spLocks noGrp="1"/>
          </p:cNvSpPr>
          <p:nvPr>
            <p:ph idx="1"/>
          </p:nvPr>
        </p:nvSpPr>
        <p:spPr>
          <a:xfrm>
            <a:off x="815413" y="1720454"/>
            <a:ext cx="10766987" cy="4405709"/>
          </a:xfrm>
        </p:spPr>
        <p:txBody>
          <a:bodyPr>
            <a:normAutofit/>
          </a:bodyPr>
          <a:lstStyle>
            <a:lvl1pPr marL="0" indent="0">
              <a:lnSpc>
                <a:spcPct val="125000"/>
              </a:lnSpc>
              <a:defRPr sz="2880"/>
            </a:lvl1pPr>
            <a:lvl2pPr>
              <a:defRPr sz="2880"/>
            </a:lvl2pPr>
          </a:lstStyle>
          <a:p>
            <a:pPr lvl="0"/>
            <a:r>
              <a:rPr lang="nl-NL"/>
              <a:t>Klik om de modelstijlen te bewerken</a:t>
            </a:r>
          </a:p>
          <a:p>
            <a:pPr lvl="1"/>
            <a:r>
              <a:rPr lang="nl-NL"/>
              <a:t>Tweede niveau</a:t>
            </a:r>
          </a:p>
        </p:txBody>
      </p:sp>
    </p:spTree>
    <p:extLst>
      <p:ext uri="{BB962C8B-B14F-4D97-AF65-F5344CB8AC3E}">
        <p14:creationId xmlns:p14="http://schemas.microsoft.com/office/powerpoint/2010/main" val="12351830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D2D33-6A68-A13E-5FAE-32015B43BB6F}"/>
              </a:ext>
            </a:extLst>
          </p:cNvPr>
          <p:cNvSpPr>
            <a:spLocks noGrp="1"/>
          </p:cNvSpPr>
          <p:nvPr>
            <p:ph type="title"/>
          </p:nvPr>
        </p:nvSpPr>
        <p:spPr>
          <a:xfrm>
            <a:off x="838199" y="805392"/>
            <a:ext cx="3101623" cy="594431"/>
          </a:xfrm>
          <a:prstGeom prst="rect">
            <a:avLst/>
          </a:prstGeom>
        </p:spPr>
        <p:txBody>
          <a:bodyPr>
            <a:normAutofit/>
          </a:bodyPr>
          <a:lstStyle>
            <a:lvl1pPr>
              <a:defRPr sz="2000"/>
            </a:lvl1pPr>
          </a:lstStyle>
          <a:p>
            <a:r>
              <a:rPr lang="en-GB"/>
              <a:t>Click to edit Master title style</a:t>
            </a:r>
            <a:endParaRPr lang="en-BE"/>
          </a:p>
        </p:txBody>
      </p:sp>
      <p:sp>
        <p:nvSpPr>
          <p:cNvPr id="4" name="Date Placeholder 3">
            <a:extLst>
              <a:ext uri="{FF2B5EF4-FFF2-40B4-BE49-F238E27FC236}">
                <a16:creationId xmlns:a16="http://schemas.microsoft.com/office/drawing/2014/main" id="{45F69E40-C8DA-B418-806E-9F0D44721D7E}"/>
              </a:ext>
            </a:extLst>
          </p:cNvPr>
          <p:cNvSpPr>
            <a:spLocks noGrp="1"/>
          </p:cNvSpPr>
          <p:nvPr>
            <p:ph type="dt" sz="half" idx="10"/>
          </p:nvPr>
        </p:nvSpPr>
        <p:spPr/>
        <p:txBody>
          <a:bodyPr/>
          <a:lstStyle/>
          <a:p>
            <a:fld id="{A54AA96C-D525-2647-92D7-80A792192BFB}" type="datetime1">
              <a:rPr lang="en-US" smtClean="0"/>
              <a:t>5/2/2024</a:t>
            </a:fld>
            <a:endParaRPr lang="en-BE"/>
          </a:p>
        </p:txBody>
      </p:sp>
      <p:sp>
        <p:nvSpPr>
          <p:cNvPr id="6" name="Slide Number Placeholder 5">
            <a:extLst>
              <a:ext uri="{FF2B5EF4-FFF2-40B4-BE49-F238E27FC236}">
                <a16:creationId xmlns:a16="http://schemas.microsoft.com/office/drawing/2014/main" id="{86BF5B41-C595-242C-8B87-E53914AF051E}"/>
              </a:ext>
            </a:extLst>
          </p:cNvPr>
          <p:cNvSpPr>
            <a:spLocks noGrp="1"/>
          </p:cNvSpPr>
          <p:nvPr>
            <p:ph type="sldNum" sz="quarter" idx="12"/>
          </p:nvPr>
        </p:nvSpPr>
        <p:spPr/>
        <p:txBody>
          <a:bodyPr/>
          <a:lstStyle/>
          <a:p>
            <a:fld id="{DB558DC6-E313-E247-9050-BA17FD2A5F72}" type="slidenum">
              <a:rPr lang="en-BE" smtClean="0"/>
              <a:t>‹#›</a:t>
            </a:fld>
            <a:endParaRPr lang="en-BE"/>
          </a:p>
        </p:txBody>
      </p:sp>
      <p:sp>
        <p:nvSpPr>
          <p:cNvPr id="5" name="Text Placeholder 2">
            <a:extLst>
              <a:ext uri="{FF2B5EF4-FFF2-40B4-BE49-F238E27FC236}">
                <a16:creationId xmlns:a16="http://schemas.microsoft.com/office/drawing/2014/main" id="{ECD7C072-C28F-5076-A27F-659C912CB4C1}"/>
              </a:ext>
            </a:extLst>
          </p:cNvPr>
          <p:cNvSpPr>
            <a:spLocks noGrp="1"/>
          </p:cNvSpPr>
          <p:nvPr>
            <p:ph type="body" idx="1"/>
          </p:nvPr>
        </p:nvSpPr>
        <p:spPr>
          <a:xfrm>
            <a:off x="838199" y="1494178"/>
            <a:ext cx="3198283" cy="831334"/>
          </a:xfrm>
          <a:prstGeom prst="rect">
            <a:avLst/>
          </a:prstGeom>
        </p:spPr>
        <p:txBody>
          <a:bodyPr>
            <a:normAutofit/>
          </a:bodyPr>
          <a:lstStyle>
            <a:lvl1pPr marL="0" indent="0">
              <a:buNone/>
              <a:defRPr sz="1400" b="0" i="0" baseline="0">
                <a:solidFill>
                  <a:schemeClr val="tx1">
                    <a:lumMod val="85000"/>
                    <a:lumOff val="15000"/>
                  </a:schemeClr>
                </a:solidFill>
                <a:latin typeface="Hind" panose="02000000000000000000" pitchFamily="2" charset="77"/>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15" name="Text Placeholder 14">
            <a:extLst>
              <a:ext uri="{FF2B5EF4-FFF2-40B4-BE49-F238E27FC236}">
                <a16:creationId xmlns:a16="http://schemas.microsoft.com/office/drawing/2014/main" id="{B954AE48-24AA-8E8B-E484-970C4C8688BA}"/>
              </a:ext>
            </a:extLst>
          </p:cNvPr>
          <p:cNvSpPr>
            <a:spLocks noGrp="1"/>
          </p:cNvSpPr>
          <p:nvPr>
            <p:ph type="body" sz="quarter" idx="13"/>
          </p:nvPr>
        </p:nvSpPr>
        <p:spPr>
          <a:xfrm>
            <a:off x="838199" y="2497593"/>
            <a:ext cx="3198813" cy="1227667"/>
          </a:xfrm>
        </p:spPr>
        <p:txBody>
          <a:bodyPr/>
          <a:lstStyle>
            <a:lvl1pPr marL="228600" indent="-228600">
              <a:buFont typeface="Arial" panose="020B0604020202020204" pitchFamily="34" charset="0"/>
              <a:buChar char="•"/>
              <a:defRPr sz="1400" b="0" i="0" baseline="0">
                <a:solidFill>
                  <a:srgbClr val="236E94"/>
                </a:solidFill>
                <a:latin typeface="Hind" panose="02000000000000000000" pitchFamily="2" charset="77"/>
              </a:defRPr>
            </a:lvl1pPr>
            <a:lvl2pPr marL="685800" indent="-228600">
              <a:buFont typeface="Arial" panose="020B0604020202020204" pitchFamily="34" charset="0"/>
              <a:buChar char="•"/>
              <a:defRPr baseline="0">
                <a:solidFill>
                  <a:srgbClr val="236E94"/>
                </a:solidFill>
              </a:defRPr>
            </a:lvl2pPr>
            <a:lvl3pPr marL="1143000" indent="-228600">
              <a:buFont typeface="Arial" panose="020B0604020202020204" pitchFamily="34" charset="0"/>
              <a:buChar char="•"/>
              <a:defRPr baseline="0">
                <a:solidFill>
                  <a:srgbClr val="236E94"/>
                </a:solidFill>
              </a:defRPr>
            </a:lvl3pPr>
            <a:lvl4pPr marL="1600200" indent="-228600">
              <a:buFont typeface="Arial" panose="020B0604020202020204" pitchFamily="34" charset="0"/>
              <a:buChar char="•"/>
              <a:defRPr baseline="0">
                <a:solidFill>
                  <a:srgbClr val="236E94"/>
                </a:solidFill>
              </a:defRPr>
            </a:lvl4pPr>
            <a:lvl5pPr marL="2057400" indent="-228600">
              <a:buFont typeface="Arial" panose="020B0604020202020204" pitchFamily="34" charset="0"/>
              <a:buChar char="•"/>
              <a:defRPr baseline="0">
                <a:solidFill>
                  <a:srgbClr val="236E94"/>
                </a:solidFill>
              </a:defRPr>
            </a:lvl5pPr>
          </a:lstStyle>
          <a:p>
            <a:pPr lvl="0"/>
            <a:r>
              <a:rPr lang="en-GB"/>
              <a:t>Click to edit Master text styles</a:t>
            </a:r>
          </a:p>
          <a:p>
            <a:pPr lvl="0"/>
            <a:endParaRPr lang="en-GB"/>
          </a:p>
          <a:p>
            <a:pPr lvl="0"/>
            <a:endParaRPr lang="en-GB"/>
          </a:p>
        </p:txBody>
      </p:sp>
      <p:sp>
        <p:nvSpPr>
          <p:cNvPr id="16" name="Title 1">
            <a:extLst>
              <a:ext uri="{FF2B5EF4-FFF2-40B4-BE49-F238E27FC236}">
                <a16:creationId xmlns:a16="http://schemas.microsoft.com/office/drawing/2014/main" id="{6A684941-1228-0F84-A8EC-7105460B43F2}"/>
              </a:ext>
            </a:extLst>
          </p:cNvPr>
          <p:cNvSpPr txBox="1">
            <a:spLocks/>
          </p:cNvSpPr>
          <p:nvPr userDrawn="1"/>
        </p:nvSpPr>
        <p:spPr>
          <a:xfrm>
            <a:off x="4450643" y="805392"/>
            <a:ext cx="3101623" cy="59443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2000" b="1" i="0" kern="1200" cap="none" baseline="0">
                <a:solidFill>
                  <a:srgbClr val="35A8E0"/>
                </a:solidFill>
                <a:latin typeface="Montserrat" panose="020F0502020204030204" pitchFamily="34" charset="0"/>
                <a:ea typeface="+mj-ea"/>
                <a:cs typeface="+mj-cs"/>
              </a:defRPr>
            </a:lvl1pPr>
          </a:lstStyle>
          <a:p>
            <a:r>
              <a:rPr lang="en-GB"/>
              <a:t>Click to edit Master title style</a:t>
            </a:r>
            <a:endParaRPr lang="en-BE"/>
          </a:p>
        </p:txBody>
      </p:sp>
      <p:sp>
        <p:nvSpPr>
          <p:cNvPr id="17" name="Text Placeholder 2">
            <a:extLst>
              <a:ext uri="{FF2B5EF4-FFF2-40B4-BE49-F238E27FC236}">
                <a16:creationId xmlns:a16="http://schemas.microsoft.com/office/drawing/2014/main" id="{5D3A7A3D-DB0A-9ABB-C20E-0920650613D7}"/>
              </a:ext>
            </a:extLst>
          </p:cNvPr>
          <p:cNvSpPr>
            <a:spLocks noGrp="1"/>
          </p:cNvSpPr>
          <p:nvPr>
            <p:ph type="body" idx="14"/>
          </p:nvPr>
        </p:nvSpPr>
        <p:spPr>
          <a:xfrm>
            <a:off x="4450643" y="1494178"/>
            <a:ext cx="3198283" cy="831334"/>
          </a:xfrm>
          <a:prstGeom prst="rect">
            <a:avLst/>
          </a:prstGeom>
        </p:spPr>
        <p:txBody>
          <a:bodyPr>
            <a:normAutofit/>
          </a:bodyPr>
          <a:lstStyle>
            <a:lvl1pPr marL="0" indent="0">
              <a:buNone/>
              <a:defRPr sz="1400" b="0" i="0" baseline="0">
                <a:solidFill>
                  <a:schemeClr val="tx1">
                    <a:lumMod val="85000"/>
                    <a:lumOff val="15000"/>
                  </a:schemeClr>
                </a:solidFill>
                <a:latin typeface="Hind" panose="02000000000000000000" pitchFamily="2" charset="77"/>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18" name="Text Placeholder 14">
            <a:extLst>
              <a:ext uri="{FF2B5EF4-FFF2-40B4-BE49-F238E27FC236}">
                <a16:creationId xmlns:a16="http://schemas.microsoft.com/office/drawing/2014/main" id="{BFD587FD-2F75-3E45-5C57-581A1B2B7EC7}"/>
              </a:ext>
            </a:extLst>
          </p:cNvPr>
          <p:cNvSpPr>
            <a:spLocks noGrp="1"/>
          </p:cNvSpPr>
          <p:nvPr>
            <p:ph type="body" sz="quarter" idx="15"/>
          </p:nvPr>
        </p:nvSpPr>
        <p:spPr>
          <a:xfrm>
            <a:off x="4450643" y="2497593"/>
            <a:ext cx="3198813" cy="1227667"/>
          </a:xfrm>
        </p:spPr>
        <p:txBody>
          <a:bodyPr/>
          <a:lstStyle>
            <a:lvl1pPr marL="228600" indent="-228600">
              <a:buFont typeface="Arial" panose="020B0604020202020204" pitchFamily="34" charset="0"/>
              <a:buChar char="•"/>
              <a:defRPr sz="1400" b="0" i="0" baseline="0">
                <a:solidFill>
                  <a:srgbClr val="236E94"/>
                </a:solidFill>
                <a:latin typeface="Hind" panose="02000000000000000000" pitchFamily="2" charset="77"/>
              </a:defRPr>
            </a:lvl1pPr>
            <a:lvl2pPr marL="685800" indent="-228600">
              <a:buFont typeface="Arial" panose="020B0604020202020204" pitchFamily="34" charset="0"/>
              <a:buChar char="•"/>
              <a:defRPr baseline="0">
                <a:solidFill>
                  <a:srgbClr val="236E94"/>
                </a:solidFill>
              </a:defRPr>
            </a:lvl2pPr>
            <a:lvl3pPr marL="1143000" indent="-228600">
              <a:buFont typeface="Arial" panose="020B0604020202020204" pitchFamily="34" charset="0"/>
              <a:buChar char="•"/>
              <a:defRPr baseline="0">
                <a:solidFill>
                  <a:srgbClr val="236E94"/>
                </a:solidFill>
              </a:defRPr>
            </a:lvl3pPr>
            <a:lvl4pPr marL="1600200" indent="-228600">
              <a:buFont typeface="Arial" panose="020B0604020202020204" pitchFamily="34" charset="0"/>
              <a:buChar char="•"/>
              <a:defRPr baseline="0">
                <a:solidFill>
                  <a:srgbClr val="236E94"/>
                </a:solidFill>
              </a:defRPr>
            </a:lvl4pPr>
            <a:lvl5pPr marL="2057400" indent="-228600">
              <a:buFont typeface="Arial" panose="020B0604020202020204" pitchFamily="34" charset="0"/>
              <a:buChar char="•"/>
              <a:defRPr baseline="0">
                <a:solidFill>
                  <a:srgbClr val="236E94"/>
                </a:solidFill>
              </a:defRPr>
            </a:lvl5pPr>
          </a:lstStyle>
          <a:p>
            <a:pPr lvl="0"/>
            <a:r>
              <a:rPr lang="en-GB"/>
              <a:t>Click to edit Master text styles</a:t>
            </a:r>
          </a:p>
          <a:p>
            <a:pPr lvl="0"/>
            <a:endParaRPr lang="en-GB"/>
          </a:p>
          <a:p>
            <a:pPr lvl="0"/>
            <a:endParaRPr lang="en-GB"/>
          </a:p>
        </p:txBody>
      </p:sp>
      <p:sp>
        <p:nvSpPr>
          <p:cNvPr id="19" name="Title 1">
            <a:extLst>
              <a:ext uri="{FF2B5EF4-FFF2-40B4-BE49-F238E27FC236}">
                <a16:creationId xmlns:a16="http://schemas.microsoft.com/office/drawing/2014/main" id="{01AA8276-7A8E-73AF-69CE-AFA1B4493CCF}"/>
              </a:ext>
            </a:extLst>
          </p:cNvPr>
          <p:cNvSpPr txBox="1">
            <a:spLocks/>
          </p:cNvSpPr>
          <p:nvPr userDrawn="1"/>
        </p:nvSpPr>
        <p:spPr>
          <a:xfrm>
            <a:off x="8108243" y="805392"/>
            <a:ext cx="3101623" cy="59443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2000" b="1" i="0" kern="1200" cap="none" baseline="0">
                <a:solidFill>
                  <a:srgbClr val="35A8E0"/>
                </a:solidFill>
                <a:latin typeface="Montserrat" panose="020F0502020204030204" pitchFamily="34" charset="0"/>
                <a:ea typeface="+mj-ea"/>
                <a:cs typeface="+mj-cs"/>
              </a:defRPr>
            </a:lvl1pPr>
          </a:lstStyle>
          <a:p>
            <a:r>
              <a:rPr lang="en-GB"/>
              <a:t>Click to edit Master title style</a:t>
            </a:r>
            <a:endParaRPr lang="en-BE"/>
          </a:p>
        </p:txBody>
      </p:sp>
      <p:sp>
        <p:nvSpPr>
          <p:cNvPr id="20" name="Text Placeholder 2">
            <a:extLst>
              <a:ext uri="{FF2B5EF4-FFF2-40B4-BE49-F238E27FC236}">
                <a16:creationId xmlns:a16="http://schemas.microsoft.com/office/drawing/2014/main" id="{C0AE9983-9A37-9263-86A5-7C98176ADA2C}"/>
              </a:ext>
            </a:extLst>
          </p:cNvPr>
          <p:cNvSpPr>
            <a:spLocks noGrp="1"/>
          </p:cNvSpPr>
          <p:nvPr>
            <p:ph type="body" idx="16"/>
          </p:nvPr>
        </p:nvSpPr>
        <p:spPr>
          <a:xfrm>
            <a:off x="8108243" y="1494178"/>
            <a:ext cx="3198283" cy="831334"/>
          </a:xfrm>
          <a:prstGeom prst="rect">
            <a:avLst/>
          </a:prstGeom>
        </p:spPr>
        <p:txBody>
          <a:bodyPr>
            <a:normAutofit/>
          </a:bodyPr>
          <a:lstStyle>
            <a:lvl1pPr marL="0" indent="0">
              <a:buNone/>
              <a:defRPr sz="1400" b="0" i="0" baseline="0">
                <a:solidFill>
                  <a:schemeClr val="tx1">
                    <a:lumMod val="85000"/>
                    <a:lumOff val="15000"/>
                  </a:schemeClr>
                </a:solidFill>
                <a:latin typeface="Hind" panose="02000000000000000000" pitchFamily="2" charset="77"/>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21" name="Text Placeholder 14">
            <a:extLst>
              <a:ext uri="{FF2B5EF4-FFF2-40B4-BE49-F238E27FC236}">
                <a16:creationId xmlns:a16="http://schemas.microsoft.com/office/drawing/2014/main" id="{E2331AB2-2005-DDA6-A936-75F9C8554581}"/>
              </a:ext>
            </a:extLst>
          </p:cNvPr>
          <p:cNvSpPr>
            <a:spLocks noGrp="1"/>
          </p:cNvSpPr>
          <p:nvPr>
            <p:ph type="body" sz="quarter" idx="17"/>
          </p:nvPr>
        </p:nvSpPr>
        <p:spPr>
          <a:xfrm>
            <a:off x="8108243" y="2497593"/>
            <a:ext cx="3198813" cy="1227667"/>
          </a:xfrm>
        </p:spPr>
        <p:txBody>
          <a:bodyPr/>
          <a:lstStyle>
            <a:lvl1pPr marL="228600" indent="-228600">
              <a:buFont typeface="Arial" panose="020B0604020202020204" pitchFamily="34" charset="0"/>
              <a:buChar char="•"/>
              <a:defRPr sz="1400" b="0" i="0" baseline="0">
                <a:solidFill>
                  <a:srgbClr val="236E94"/>
                </a:solidFill>
                <a:latin typeface="Hind" panose="02000000000000000000" pitchFamily="2" charset="77"/>
              </a:defRPr>
            </a:lvl1pPr>
            <a:lvl2pPr marL="685800" indent="-228600">
              <a:buFont typeface="Arial" panose="020B0604020202020204" pitchFamily="34" charset="0"/>
              <a:buChar char="•"/>
              <a:defRPr baseline="0">
                <a:solidFill>
                  <a:srgbClr val="236E94"/>
                </a:solidFill>
              </a:defRPr>
            </a:lvl2pPr>
            <a:lvl3pPr marL="1143000" indent="-228600">
              <a:buFont typeface="Arial" panose="020B0604020202020204" pitchFamily="34" charset="0"/>
              <a:buChar char="•"/>
              <a:defRPr baseline="0">
                <a:solidFill>
                  <a:srgbClr val="236E94"/>
                </a:solidFill>
              </a:defRPr>
            </a:lvl3pPr>
            <a:lvl4pPr marL="1600200" indent="-228600">
              <a:buFont typeface="Arial" panose="020B0604020202020204" pitchFamily="34" charset="0"/>
              <a:buChar char="•"/>
              <a:defRPr baseline="0">
                <a:solidFill>
                  <a:srgbClr val="236E94"/>
                </a:solidFill>
              </a:defRPr>
            </a:lvl4pPr>
            <a:lvl5pPr marL="2057400" indent="-228600">
              <a:buFont typeface="Arial" panose="020B0604020202020204" pitchFamily="34" charset="0"/>
              <a:buChar char="•"/>
              <a:defRPr baseline="0">
                <a:solidFill>
                  <a:srgbClr val="236E94"/>
                </a:solidFill>
              </a:defRPr>
            </a:lvl5pPr>
          </a:lstStyle>
          <a:p>
            <a:pPr lvl="0"/>
            <a:r>
              <a:rPr lang="en-GB"/>
              <a:t>Click to edit Master text styles</a:t>
            </a:r>
          </a:p>
          <a:p>
            <a:pPr lvl="0"/>
            <a:endParaRPr lang="en-GB"/>
          </a:p>
          <a:p>
            <a:pPr lvl="0"/>
            <a:endParaRPr lang="en-GB"/>
          </a:p>
        </p:txBody>
      </p:sp>
      <p:sp>
        <p:nvSpPr>
          <p:cNvPr id="26" name="Oval 25">
            <a:extLst>
              <a:ext uri="{FF2B5EF4-FFF2-40B4-BE49-F238E27FC236}">
                <a16:creationId xmlns:a16="http://schemas.microsoft.com/office/drawing/2014/main" id="{7DE31517-3CB7-C8B3-A532-2615CDE74668}"/>
              </a:ext>
            </a:extLst>
          </p:cNvPr>
          <p:cNvSpPr/>
          <p:nvPr userDrawn="1"/>
        </p:nvSpPr>
        <p:spPr>
          <a:xfrm>
            <a:off x="1038577" y="4120444"/>
            <a:ext cx="2020712" cy="2020712"/>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1" name="Picture Placeholder 30">
            <a:extLst>
              <a:ext uri="{FF2B5EF4-FFF2-40B4-BE49-F238E27FC236}">
                <a16:creationId xmlns:a16="http://schemas.microsoft.com/office/drawing/2014/main" id="{679E942A-231B-E381-D7DD-50B5D613085D}"/>
              </a:ext>
            </a:extLst>
          </p:cNvPr>
          <p:cNvSpPr>
            <a:spLocks noGrp="1"/>
          </p:cNvSpPr>
          <p:nvPr>
            <p:ph type="pic" sz="quarter" idx="18"/>
          </p:nvPr>
        </p:nvSpPr>
        <p:spPr>
          <a:xfrm>
            <a:off x="1004710" y="4045878"/>
            <a:ext cx="2043290" cy="2099586"/>
          </a:xfrm>
          <a:prstGeom prst="ellipse">
            <a:avLst/>
          </a:prstGeom>
        </p:spPr>
        <p:txBody>
          <a:bodyPr/>
          <a:lstStyle/>
          <a:p>
            <a:endParaRPr lang="en-BE"/>
          </a:p>
        </p:txBody>
      </p:sp>
      <p:sp>
        <p:nvSpPr>
          <p:cNvPr id="32" name="Picture Placeholder 30">
            <a:extLst>
              <a:ext uri="{FF2B5EF4-FFF2-40B4-BE49-F238E27FC236}">
                <a16:creationId xmlns:a16="http://schemas.microsoft.com/office/drawing/2014/main" id="{55E9B1B7-3722-E9CF-5B0C-7C3D5FDF372A}"/>
              </a:ext>
            </a:extLst>
          </p:cNvPr>
          <p:cNvSpPr>
            <a:spLocks noGrp="1"/>
          </p:cNvSpPr>
          <p:nvPr>
            <p:ph type="pic" sz="quarter" idx="19"/>
          </p:nvPr>
        </p:nvSpPr>
        <p:spPr>
          <a:xfrm>
            <a:off x="4538132" y="4045878"/>
            <a:ext cx="2043290" cy="2099586"/>
          </a:xfrm>
          <a:prstGeom prst="ellipse">
            <a:avLst/>
          </a:prstGeom>
        </p:spPr>
        <p:txBody>
          <a:bodyPr/>
          <a:lstStyle/>
          <a:p>
            <a:endParaRPr lang="en-BE"/>
          </a:p>
        </p:txBody>
      </p:sp>
      <p:sp>
        <p:nvSpPr>
          <p:cNvPr id="33" name="Picture Placeholder 30">
            <a:extLst>
              <a:ext uri="{FF2B5EF4-FFF2-40B4-BE49-F238E27FC236}">
                <a16:creationId xmlns:a16="http://schemas.microsoft.com/office/drawing/2014/main" id="{953177A3-2F6F-0D7C-6B7B-9F6F30D135DA}"/>
              </a:ext>
            </a:extLst>
          </p:cNvPr>
          <p:cNvSpPr>
            <a:spLocks noGrp="1"/>
          </p:cNvSpPr>
          <p:nvPr>
            <p:ph type="pic" sz="quarter" idx="20"/>
          </p:nvPr>
        </p:nvSpPr>
        <p:spPr>
          <a:xfrm>
            <a:off x="8229599" y="4045878"/>
            <a:ext cx="2043290" cy="2099586"/>
          </a:xfrm>
          <a:prstGeom prst="ellipse">
            <a:avLst/>
          </a:prstGeom>
        </p:spPr>
        <p:txBody>
          <a:bodyPr/>
          <a:lstStyle/>
          <a:p>
            <a:endParaRPr lang="en-BE"/>
          </a:p>
        </p:txBody>
      </p:sp>
      <p:pic>
        <p:nvPicPr>
          <p:cNvPr id="35" name="Picture 34">
            <a:extLst>
              <a:ext uri="{FF2B5EF4-FFF2-40B4-BE49-F238E27FC236}">
                <a16:creationId xmlns:a16="http://schemas.microsoft.com/office/drawing/2014/main" id="{4507CC7B-1D8C-31EE-C8D2-20F4BBED894C}"/>
              </a:ext>
            </a:extLst>
          </p:cNvPr>
          <p:cNvPicPr>
            <a:picLocks noChangeAspect="1"/>
          </p:cNvPicPr>
          <p:nvPr userDrawn="1"/>
        </p:nvPicPr>
        <p:blipFill>
          <a:blip r:embed="rId2"/>
          <a:stretch>
            <a:fillRect/>
          </a:stretch>
        </p:blipFill>
        <p:spPr>
          <a:xfrm>
            <a:off x="776110" y="4253311"/>
            <a:ext cx="355600" cy="1346200"/>
          </a:xfrm>
          <a:prstGeom prst="rect">
            <a:avLst/>
          </a:prstGeom>
        </p:spPr>
      </p:pic>
      <p:pic>
        <p:nvPicPr>
          <p:cNvPr id="36" name="Picture 35">
            <a:extLst>
              <a:ext uri="{FF2B5EF4-FFF2-40B4-BE49-F238E27FC236}">
                <a16:creationId xmlns:a16="http://schemas.microsoft.com/office/drawing/2014/main" id="{73D74590-0C27-0B12-D83D-C03CD44F7E2F}"/>
              </a:ext>
            </a:extLst>
          </p:cNvPr>
          <p:cNvPicPr>
            <a:picLocks noChangeAspect="1"/>
          </p:cNvPicPr>
          <p:nvPr userDrawn="1"/>
        </p:nvPicPr>
        <p:blipFill>
          <a:blip r:embed="rId3"/>
          <a:stretch>
            <a:fillRect/>
          </a:stretch>
        </p:blipFill>
        <p:spPr>
          <a:xfrm>
            <a:off x="6443839" y="4273291"/>
            <a:ext cx="342900" cy="825500"/>
          </a:xfrm>
          <a:prstGeom prst="rect">
            <a:avLst/>
          </a:prstGeom>
        </p:spPr>
      </p:pic>
      <p:pic>
        <p:nvPicPr>
          <p:cNvPr id="37" name="Picture 36">
            <a:extLst>
              <a:ext uri="{FF2B5EF4-FFF2-40B4-BE49-F238E27FC236}">
                <a16:creationId xmlns:a16="http://schemas.microsoft.com/office/drawing/2014/main" id="{8A9D994B-86D5-0085-9D9C-65C4853C3E1F}"/>
              </a:ext>
            </a:extLst>
          </p:cNvPr>
          <p:cNvPicPr>
            <a:picLocks noChangeAspect="1"/>
          </p:cNvPicPr>
          <p:nvPr userDrawn="1"/>
        </p:nvPicPr>
        <p:blipFill>
          <a:blip r:embed="rId4"/>
          <a:stretch>
            <a:fillRect/>
          </a:stretch>
        </p:blipFill>
        <p:spPr>
          <a:xfrm>
            <a:off x="8281809" y="5870928"/>
            <a:ext cx="1282700" cy="508000"/>
          </a:xfrm>
          <a:prstGeom prst="rect">
            <a:avLst/>
          </a:prstGeom>
        </p:spPr>
      </p:pic>
    </p:spTree>
    <p:extLst>
      <p:ext uri="{BB962C8B-B14F-4D97-AF65-F5344CB8AC3E}">
        <p14:creationId xmlns:p14="http://schemas.microsoft.com/office/powerpoint/2010/main" val="20576505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xt one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D2D33-6A68-A13E-5FAE-32015B43BB6F}"/>
              </a:ext>
            </a:extLst>
          </p:cNvPr>
          <p:cNvSpPr>
            <a:spLocks noGrp="1"/>
          </p:cNvSpPr>
          <p:nvPr>
            <p:ph type="title" hasCustomPrompt="1"/>
          </p:nvPr>
        </p:nvSpPr>
        <p:spPr>
          <a:xfrm>
            <a:off x="838200" y="653250"/>
            <a:ext cx="10515600" cy="1058662"/>
          </a:xfrm>
          <a:prstGeom prst="rect">
            <a:avLst/>
          </a:prstGeom>
        </p:spPr>
        <p:txBody>
          <a:bodyPr/>
          <a:lstStyle/>
          <a:p>
            <a:r>
              <a:rPr lang="en-GB"/>
              <a:t>Click to edit Master </a:t>
            </a:r>
            <a:br>
              <a:rPr lang="en-GB"/>
            </a:br>
            <a:r>
              <a:rPr lang="en-GB"/>
              <a:t>title style</a:t>
            </a:r>
            <a:endParaRPr lang="en-BE"/>
          </a:p>
        </p:txBody>
      </p:sp>
      <p:sp>
        <p:nvSpPr>
          <p:cNvPr id="4" name="Date Placeholder 3">
            <a:extLst>
              <a:ext uri="{FF2B5EF4-FFF2-40B4-BE49-F238E27FC236}">
                <a16:creationId xmlns:a16="http://schemas.microsoft.com/office/drawing/2014/main" id="{45F69E40-C8DA-B418-806E-9F0D44721D7E}"/>
              </a:ext>
            </a:extLst>
          </p:cNvPr>
          <p:cNvSpPr>
            <a:spLocks noGrp="1"/>
          </p:cNvSpPr>
          <p:nvPr>
            <p:ph type="dt" sz="half" idx="10"/>
          </p:nvPr>
        </p:nvSpPr>
        <p:spPr/>
        <p:txBody>
          <a:bodyPr/>
          <a:lstStyle/>
          <a:p>
            <a:fld id="{A54AA96C-D525-2647-92D7-80A792192BFB}" type="datetime1">
              <a:rPr lang="en-US" smtClean="0"/>
              <a:t>5/2/2024</a:t>
            </a:fld>
            <a:endParaRPr lang="en-BE"/>
          </a:p>
        </p:txBody>
      </p:sp>
      <p:sp>
        <p:nvSpPr>
          <p:cNvPr id="6" name="Slide Number Placeholder 5">
            <a:extLst>
              <a:ext uri="{FF2B5EF4-FFF2-40B4-BE49-F238E27FC236}">
                <a16:creationId xmlns:a16="http://schemas.microsoft.com/office/drawing/2014/main" id="{86BF5B41-C595-242C-8B87-E53914AF051E}"/>
              </a:ext>
            </a:extLst>
          </p:cNvPr>
          <p:cNvSpPr>
            <a:spLocks noGrp="1"/>
          </p:cNvSpPr>
          <p:nvPr>
            <p:ph type="sldNum" sz="quarter" idx="12"/>
          </p:nvPr>
        </p:nvSpPr>
        <p:spPr/>
        <p:txBody>
          <a:bodyPr/>
          <a:lstStyle/>
          <a:p>
            <a:fld id="{DB558DC6-E313-E247-9050-BA17FD2A5F72}" type="slidenum">
              <a:rPr lang="en-BE" smtClean="0"/>
              <a:t>‹#›</a:t>
            </a:fld>
            <a:endParaRPr lang="en-BE"/>
          </a:p>
        </p:txBody>
      </p:sp>
      <p:sp>
        <p:nvSpPr>
          <p:cNvPr id="56" name="Freeform 55">
            <a:extLst>
              <a:ext uri="{FF2B5EF4-FFF2-40B4-BE49-F238E27FC236}">
                <a16:creationId xmlns:a16="http://schemas.microsoft.com/office/drawing/2014/main" id="{C559A327-35F4-1913-24A7-284F1FD473A7}"/>
              </a:ext>
            </a:extLst>
          </p:cNvPr>
          <p:cNvSpPr>
            <a:spLocks noGrp="1"/>
          </p:cNvSpPr>
          <p:nvPr>
            <p:ph type="pic" sz="quarter" idx="15"/>
          </p:nvPr>
        </p:nvSpPr>
        <p:spPr>
          <a:xfrm rot="2700000">
            <a:off x="8028562" y="-2445681"/>
            <a:ext cx="3907277" cy="7963369"/>
          </a:xfrm>
          <a:custGeom>
            <a:avLst/>
            <a:gdLst>
              <a:gd name="connsiteX0" fmla="*/ 1 w 2124106"/>
              <a:gd name="connsiteY0" fmla="*/ 0 h 4329112"/>
              <a:gd name="connsiteX1" fmla="*/ 2122489 w 2124106"/>
              <a:gd name="connsiteY1" fmla="*/ 0 h 4329112"/>
              <a:gd name="connsiteX2" fmla="*/ 2122489 w 2124106"/>
              <a:gd name="connsiteY2" fmla="*/ 3256312 h 4329112"/>
              <a:gd name="connsiteX3" fmla="*/ 2124106 w 2124106"/>
              <a:gd name="connsiteY3" fmla="*/ 3287712 h 4329112"/>
              <a:gd name="connsiteX4" fmla="*/ 1062053 w 2124106"/>
              <a:gd name="connsiteY4" fmla="*/ 4329112 h 4329112"/>
              <a:gd name="connsiteX5" fmla="*/ 0 w 2124106"/>
              <a:gd name="connsiteY5" fmla="*/ 3287712 h 4329112"/>
              <a:gd name="connsiteX6" fmla="*/ 1 w 2124106"/>
              <a:gd name="connsiteY6" fmla="*/ 3287693 h 4329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4106" h="4329112">
                <a:moveTo>
                  <a:pt x="1" y="0"/>
                </a:moveTo>
                <a:lnTo>
                  <a:pt x="2122489" y="0"/>
                </a:lnTo>
                <a:lnTo>
                  <a:pt x="2122489" y="3256312"/>
                </a:lnTo>
                <a:lnTo>
                  <a:pt x="2124106" y="3287712"/>
                </a:lnTo>
                <a:cubicBezTo>
                  <a:pt x="2124106" y="3862861"/>
                  <a:pt x="1648609" y="4329112"/>
                  <a:pt x="1062053" y="4329112"/>
                </a:cubicBezTo>
                <a:cubicBezTo>
                  <a:pt x="475497" y="4329112"/>
                  <a:pt x="0" y="3862861"/>
                  <a:pt x="0" y="3287712"/>
                </a:cubicBezTo>
                <a:lnTo>
                  <a:pt x="1" y="3287693"/>
                </a:lnTo>
                <a:close/>
              </a:path>
            </a:pathLst>
          </a:custGeom>
          <a:blipFill dpi="0" rotWithShape="0">
            <a:blip r:embed="rId2">
              <a:extLst>
                <a:ext uri="{28A0092B-C50C-407E-A947-70E740481C1C}">
                  <a14:useLocalDpi xmlns:a14="http://schemas.microsoft.com/office/drawing/2010/main" val="0"/>
                </a:ext>
              </a:extLst>
            </a:blip>
            <a:srcRect/>
            <a:stretch>
              <a:fillRect/>
            </a:stretch>
          </a:blipFill>
        </p:spPr>
        <p:txBody>
          <a:bodyPr wrap="square">
            <a:noAutofit/>
          </a:bodyPr>
          <a:lstStyle/>
          <a:p>
            <a:endParaRPr lang="en-BE"/>
          </a:p>
        </p:txBody>
      </p:sp>
      <p:sp>
        <p:nvSpPr>
          <p:cNvPr id="58" name="Text Placeholder 2">
            <a:extLst>
              <a:ext uri="{FF2B5EF4-FFF2-40B4-BE49-F238E27FC236}">
                <a16:creationId xmlns:a16="http://schemas.microsoft.com/office/drawing/2014/main" id="{A2FB24C8-5E72-314E-5C8F-F72B0E70CABC}"/>
              </a:ext>
            </a:extLst>
          </p:cNvPr>
          <p:cNvSpPr>
            <a:spLocks noGrp="1"/>
          </p:cNvSpPr>
          <p:nvPr>
            <p:ph type="body" idx="1"/>
          </p:nvPr>
        </p:nvSpPr>
        <p:spPr>
          <a:xfrm>
            <a:off x="829056" y="2017553"/>
            <a:ext cx="5303521" cy="1411447"/>
          </a:xfrm>
          <a:prstGeom prst="rect">
            <a:avLst/>
          </a:prstGeom>
        </p:spPr>
        <p:txBody>
          <a:bodyPr>
            <a:normAutofit/>
          </a:bodyPr>
          <a:lstStyle>
            <a:lvl1pPr marL="0" indent="0">
              <a:buNone/>
              <a:defRPr sz="1400" b="0" i="0" baseline="0">
                <a:solidFill>
                  <a:schemeClr val="tx1">
                    <a:lumMod val="85000"/>
                    <a:lumOff val="15000"/>
                  </a:schemeClr>
                </a:solidFill>
                <a:latin typeface="Hind" panose="02000000000000000000" pitchFamily="2" charset="77"/>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pic>
        <p:nvPicPr>
          <p:cNvPr id="59" name="Picture 58">
            <a:extLst>
              <a:ext uri="{FF2B5EF4-FFF2-40B4-BE49-F238E27FC236}">
                <a16:creationId xmlns:a16="http://schemas.microsoft.com/office/drawing/2014/main" id="{30D21C26-9279-2EE7-1CA9-BEA3FEA97BEB}"/>
              </a:ext>
            </a:extLst>
          </p:cNvPr>
          <p:cNvPicPr>
            <a:picLocks noChangeAspect="1"/>
          </p:cNvPicPr>
          <p:nvPr userDrawn="1"/>
        </p:nvPicPr>
        <p:blipFill>
          <a:blip r:embed="rId3"/>
          <a:stretch>
            <a:fillRect/>
          </a:stretch>
        </p:blipFill>
        <p:spPr>
          <a:xfrm>
            <a:off x="-1798320" y="-453972"/>
            <a:ext cx="3596640" cy="3048000"/>
          </a:xfrm>
          <a:prstGeom prst="rect">
            <a:avLst/>
          </a:prstGeom>
        </p:spPr>
      </p:pic>
    </p:spTree>
    <p:extLst>
      <p:ext uri="{BB962C8B-B14F-4D97-AF65-F5344CB8AC3E}">
        <p14:creationId xmlns:p14="http://schemas.microsoft.com/office/powerpoint/2010/main" val="24969221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One photo_Txtheavy">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45F69E40-C8DA-B418-806E-9F0D44721D7E}"/>
              </a:ext>
            </a:extLst>
          </p:cNvPr>
          <p:cNvSpPr>
            <a:spLocks noGrp="1"/>
          </p:cNvSpPr>
          <p:nvPr>
            <p:ph type="dt" sz="half" idx="10"/>
          </p:nvPr>
        </p:nvSpPr>
        <p:spPr/>
        <p:txBody>
          <a:bodyPr/>
          <a:lstStyle/>
          <a:p>
            <a:fld id="{A54AA96C-D525-2647-92D7-80A792192BFB}" type="datetime1">
              <a:rPr lang="en-US" smtClean="0"/>
              <a:t>5/2/2024</a:t>
            </a:fld>
            <a:endParaRPr lang="en-BE"/>
          </a:p>
        </p:txBody>
      </p:sp>
      <p:sp>
        <p:nvSpPr>
          <p:cNvPr id="6" name="Slide Number Placeholder 5">
            <a:extLst>
              <a:ext uri="{FF2B5EF4-FFF2-40B4-BE49-F238E27FC236}">
                <a16:creationId xmlns:a16="http://schemas.microsoft.com/office/drawing/2014/main" id="{86BF5B41-C595-242C-8B87-E53914AF051E}"/>
              </a:ext>
            </a:extLst>
          </p:cNvPr>
          <p:cNvSpPr>
            <a:spLocks noGrp="1"/>
          </p:cNvSpPr>
          <p:nvPr>
            <p:ph type="sldNum" sz="quarter" idx="12"/>
          </p:nvPr>
        </p:nvSpPr>
        <p:spPr/>
        <p:txBody>
          <a:bodyPr/>
          <a:lstStyle/>
          <a:p>
            <a:fld id="{DB558DC6-E313-E247-9050-BA17FD2A5F72}" type="slidenum">
              <a:rPr lang="en-BE" smtClean="0"/>
              <a:t>‹#›</a:t>
            </a:fld>
            <a:endParaRPr lang="en-BE"/>
          </a:p>
        </p:txBody>
      </p:sp>
      <p:sp>
        <p:nvSpPr>
          <p:cNvPr id="56" name="Picture Placeholder 55">
            <a:extLst>
              <a:ext uri="{FF2B5EF4-FFF2-40B4-BE49-F238E27FC236}">
                <a16:creationId xmlns:a16="http://schemas.microsoft.com/office/drawing/2014/main" id="{C559A327-35F4-1913-24A7-284F1FD473A7}"/>
              </a:ext>
            </a:extLst>
          </p:cNvPr>
          <p:cNvSpPr>
            <a:spLocks noGrp="1"/>
          </p:cNvSpPr>
          <p:nvPr>
            <p:ph type="pic" sz="quarter" idx="15"/>
          </p:nvPr>
        </p:nvSpPr>
        <p:spPr>
          <a:xfrm rot="8100000">
            <a:off x="9697736" y="2711888"/>
            <a:ext cx="2684251" cy="5470736"/>
          </a:xfrm>
          <a:custGeom>
            <a:avLst/>
            <a:gdLst>
              <a:gd name="connsiteX0" fmla="*/ 1 w 2124106"/>
              <a:gd name="connsiteY0" fmla="*/ 0 h 4329112"/>
              <a:gd name="connsiteX1" fmla="*/ 2122489 w 2124106"/>
              <a:gd name="connsiteY1" fmla="*/ 0 h 4329112"/>
              <a:gd name="connsiteX2" fmla="*/ 2122489 w 2124106"/>
              <a:gd name="connsiteY2" fmla="*/ 3256312 h 4329112"/>
              <a:gd name="connsiteX3" fmla="*/ 2124106 w 2124106"/>
              <a:gd name="connsiteY3" fmla="*/ 3287712 h 4329112"/>
              <a:gd name="connsiteX4" fmla="*/ 1062053 w 2124106"/>
              <a:gd name="connsiteY4" fmla="*/ 4329112 h 4329112"/>
              <a:gd name="connsiteX5" fmla="*/ 0 w 2124106"/>
              <a:gd name="connsiteY5" fmla="*/ 3287712 h 4329112"/>
              <a:gd name="connsiteX6" fmla="*/ 1 w 2124106"/>
              <a:gd name="connsiteY6" fmla="*/ 3287693 h 4329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4106" h="4329112">
                <a:moveTo>
                  <a:pt x="1" y="0"/>
                </a:moveTo>
                <a:lnTo>
                  <a:pt x="2122489" y="0"/>
                </a:lnTo>
                <a:lnTo>
                  <a:pt x="2122489" y="3256312"/>
                </a:lnTo>
                <a:lnTo>
                  <a:pt x="2124106" y="3287712"/>
                </a:lnTo>
                <a:cubicBezTo>
                  <a:pt x="2124106" y="3862861"/>
                  <a:pt x="1648609" y="4329112"/>
                  <a:pt x="1062053" y="4329112"/>
                </a:cubicBezTo>
                <a:cubicBezTo>
                  <a:pt x="475497" y="4329112"/>
                  <a:pt x="0" y="3862861"/>
                  <a:pt x="0" y="3287712"/>
                </a:cubicBezTo>
                <a:lnTo>
                  <a:pt x="1" y="3287693"/>
                </a:lnTo>
                <a:close/>
              </a:path>
            </a:pathLst>
          </a:custGeom>
          <a:blipFill dpi="0" rotWithShape="0">
            <a:blip r:embed="rId2">
              <a:extLst>
                <a:ext uri="{28A0092B-C50C-407E-A947-70E740481C1C}">
                  <a14:useLocalDpi xmlns:a14="http://schemas.microsoft.com/office/drawing/2010/main" val="0"/>
                </a:ext>
              </a:extLst>
            </a:blip>
            <a:srcRect/>
            <a:stretch>
              <a:fillRect/>
            </a:stretch>
          </a:blipFill>
        </p:spPr>
        <p:txBody>
          <a:bodyPr wrap="square">
            <a:noAutofit/>
          </a:bodyPr>
          <a:lstStyle/>
          <a:p>
            <a:endParaRPr lang="en-BE"/>
          </a:p>
        </p:txBody>
      </p:sp>
      <p:sp>
        <p:nvSpPr>
          <p:cNvPr id="7" name="Title 1">
            <a:extLst>
              <a:ext uri="{FF2B5EF4-FFF2-40B4-BE49-F238E27FC236}">
                <a16:creationId xmlns:a16="http://schemas.microsoft.com/office/drawing/2014/main" id="{ADC1631D-55E6-B8A4-E970-4AF3636BDA7D}"/>
              </a:ext>
            </a:extLst>
          </p:cNvPr>
          <p:cNvSpPr>
            <a:spLocks noGrp="1"/>
          </p:cNvSpPr>
          <p:nvPr>
            <p:ph type="title" hasCustomPrompt="1"/>
          </p:nvPr>
        </p:nvSpPr>
        <p:spPr>
          <a:xfrm>
            <a:off x="838200" y="653250"/>
            <a:ext cx="10515600" cy="1058662"/>
          </a:xfrm>
          <a:prstGeom prst="rect">
            <a:avLst/>
          </a:prstGeom>
        </p:spPr>
        <p:txBody>
          <a:bodyPr/>
          <a:lstStyle/>
          <a:p>
            <a:r>
              <a:rPr lang="en-GB"/>
              <a:t>Click to edit Master </a:t>
            </a:r>
            <a:br>
              <a:rPr lang="en-GB"/>
            </a:br>
            <a:r>
              <a:rPr lang="en-GB"/>
              <a:t>title style</a:t>
            </a:r>
            <a:endParaRPr lang="en-BE"/>
          </a:p>
        </p:txBody>
      </p:sp>
      <p:sp>
        <p:nvSpPr>
          <p:cNvPr id="8" name="Text Placeholder 2">
            <a:extLst>
              <a:ext uri="{FF2B5EF4-FFF2-40B4-BE49-F238E27FC236}">
                <a16:creationId xmlns:a16="http://schemas.microsoft.com/office/drawing/2014/main" id="{196808B7-3993-8F18-9C68-53413216DC61}"/>
              </a:ext>
            </a:extLst>
          </p:cNvPr>
          <p:cNvSpPr>
            <a:spLocks noGrp="1"/>
          </p:cNvSpPr>
          <p:nvPr>
            <p:ph type="body" idx="1"/>
          </p:nvPr>
        </p:nvSpPr>
        <p:spPr>
          <a:xfrm>
            <a:off x="829056" y="2017553"/>
            <a:ext cx="5303521" cy="1411447"/>
          </a:xfrm>
          <a:prstGeom prst="rect">
            <a:avLst/>
          </a:prstGeom>
        </p:spPr>
        <p:txBody>
          <a:bodyPr>
            <a:normAutofit/>
          </a:bodyPr>
          <a:lstStyle>
            <a:lvl1pPr marL="0" indent="0">
              <a:buNone/>
              <a:defRPr sz="1400" b="0" i="0" baseline="0">
                <a:solidFill>
                  <a:schemeClr val="tx1">
                    <a:lumMod val="85000"/>
                    <a:lumOff val="15000"/>
                  </a:schemeClr>
                </a:solidFill>
                <a:latin typeface="Hind" panose="02000000000000000000" pitchFamily="2" charset="77"/>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pic>
        <p:nvPicPr>
          <p:cNvPr id="10" name="Picture 9">
            <a:extLst>
              <a:ext uri="{FF2B5EF4-FFF2-40B4-BE49-F238E27FC236}">
                <a16:creationId xmlns:a16="http://schemas.microsoft.com/office/drawing/2014/main" id="{26D35775-7456-D2D5-4EA9-42A4DE7393F9}"/>
              </a:ext>
            </a:extLst>
          </p:cNvPr>
          <p:cNvPicPr>
            <a:picLocks noChangeAspect="1"/>
          </p:cNvPicPr>
          <p:nvPr userDrawn="1"/>
        </p:nvPicPr>
        <p:blipFill>
          <a:blip r:embed="rId3"/>
          <a:stretch>
            <a:fillRect/>
          </a:stretch>
        </p:blipFill>
        <p:spPr>
          <a:xfrm>
            <a:off x="-63749" y="5469965"/>
            <a:ext cx="1511300" cy="1320800"/>
          </a:xfrm>
          <a:prstGeom prst="rect">
            <a:avLst/>
          </a:prstGeom>
        </p:spPr>
      </p:pic>
    </p:spTree>
    <p:extLst>
      <p:ext uri="{BB962C8B-B14F-4D97-AF65-F5344CB8AC3E}">
        <p14:creationId xmlns:p14="http://schemas.microsoft.com/office/powerpoint/2010/main" val="30399418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D2D33-6A68-A13E-5FAE-32015B43BB6F}"/>
              </a:ext>
            </a:extLst>
          </p:cNvPr>
          <p:cNvSpPr>
            <a:spLocks noGrp="1"/>
          </p:cNvSpPr>
          <p:nvPr>
            <p:ph type="title"/>
          </p:nvPr>
        </p:nvSpPr>
        <p:spPr>
          <a:xfrm>
            <a:off x="838200" y="365125"/>
            <a:ext cx="10515600" cy="1325563"/>
          </a:xfrm>
          <a:prstGeom prst="rect">
            <a:avLst/>
          </a:prstGeom>
        </p:spPr>
        <p:txBody>
          <a:bodyPr/>
          <a:lstStyle/>
          <a:p>
            <a:r>
              <a:rPr lang="en-GB"/>
              <a:t>Click to edit Master title style</a:t>
            </a:r>
            <a:endParaRPr lang="en-BE"/>
          </a:p>
        </p:txBody>
      </p:sp>
      <p:sp>
        <p:nvSpPr>
          <p:cNvPr id="3" name="Content Placeholder 2">
            <a:extLst>
              <a:ext uri="{FF2B5EF4-FFF2-40B4-BE49-F238E27FC236}">
                <a16:creationId xmlns:a16="http://schemas.microsoft.com/office/drawing/2014/main" id="{408C8DB4-5476-84ED-F861-097FC904D911}"/>
              </a:ext>
            </a:extLst>
          </p:cNvPr>
          <p:cNvSpPr>
            <a:spLocks noGrp="1"/>
          </p:cNvSpPr>
          <p:nvPr>
            <p:ph idx="1"/>
          </p:nvPr>
        </p:nvSpPr>
        <p:spPr>
          <a:xfrm>
            <a:off x="838200" y="1825625"/>
            <a:ext cx="10515600" cy="4351338"/>
          </a:xfrm>
          <a:prstGeom prst="rect">
            <a:avLst/>
          </a:prstGeom>
        </p:spPr>
        <p:txBody>
          <a:bodyPr/>
          <a:lstStyle>
            <a:lvl1pPr>
              <a:defRPr baseline="0">
                <a:solidFill>
                  <a:srgbClr val="174861"/>
                </a:solidFill>
              </a:defRPr>
            </a:lvl1pPr>
            <a:lvl2pPr>
              <a:defRPr baseline="0">
                <a:solidFill>
                  <a:srgbClr val="174861"/>
                </a:solidFill>
              </a:defRPr>
            </a:lvl2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Date Placeholder 3">
            <a:extLst>
              <a:ext uri="{FF2B5EF4-FFF2-40B4-BE49-F238E27FC236}">
                <a16:creationId xmlns:a16="http://schemas.microsoft.com/office/drawing/2014/main" id="{45F69E40-C8DA-B418-806E-9F0D44721D7E}"/>
              </a:ext>
            </a:extLst>
          </p:cNvPr>
          <p:cNvSpPr>
            <a:spLocks noGrp="1"/>
          </p:cNvSpPr>
          <p:nvPr>
            <p:ph type="dt" sz="half" idx="10"/>
          </p:nvPr>
        </p:nvSpPr>
        <p:spPr/>
        <p:txBody>
          <a:bodyPr/>
          <a:lstStyle/>
          <a:p>
            <a:fld id="{A54AA96C-D525-2647-92D7-80A792192BFB}" type="datetime1">
              <a:rPr lang="en-US" smtClean="0"/>
              <a:t>5/2/2024</a:t>
            </a:fld>
            <a:endParaRPr lang="en-BE"/>
          </a:p>
        </p:txBody>
      </p:sp>
      <p:sp>
        <p:nvSpPr>
          <p:cNvPr id="6" name="Slide Number Placeholder 5">
            <a:extLst>
              <a:ext uri="{FF2B5EF4-FFF2-40B4-BE49-F238E27FC236}">
                <a16:creationId xmlns:a16="http://schemas.microsoft.com/office/drawing/2014/main" id="{86BF5B41-C595-242C-8B87-E53914AF051E}"/>
              </a:ext>
            </a:extLst>
          </p:cNvPr>
          <p:cNvSpPr>
            <a:spLocks noGrp="1"/>
          </p:cNvSpPr>
          <p:nvPr>
            <p:ph type="sldNum" sz="quarter" idx="12"/>
          </p:nvPr>
        </p:nvSpPr>
        <p:spPr/>
        <p:txBody>
          <a:bodyPr/>
          <a:lstStyle/>
          <a:p>
            <a:fld id="{DB558DC6-E313-E247-9050-BA17FD2A5F72}" type="slidenum">
              <a:rPr lang="en-BE" smtClean="0"/>
              <a:t>‹#›</a:t>
            </a:fld>
            <a:endParaRPr lang="en-BE"/>
          </a:p>
        </p:txBody>
      </p:sp>
      <p:pic>
        <p:nvPicPr>
          <p:cNvPr id="9" name="Picture 8">
            <a:extLst>
              <a:ext uri="{FF2B5EF4-FFF2-40B4-BE49-F238E27FC236}">
                <a16:creationId xmlns:a16="http://schemas.microsoft.com/office/drawing/2014/main" id="{F0826335-31EA-AABB-72A4-723C005C1EE7}"/>
              </a:ext>
            </a:extLst>
          </p:cNvPr>
          <p:cNvPicPr>
            <a:picLocks noChangeAspect="1"/>
          </p:cNvPicPr>
          <p:nvPr userDrawn="1"/>
        </p:nvPicPr>
        <p:blipFill>
          <a:blip r:embed="rId2"/>
          <a:stretch>
            <a:fillRect/>
          </a:stretch>
        </p:blipFill>
        <p:spPr>
          <a:xfrm>
            <a:off x="8475785" y="-593759"/>
            <a:ext cx="7772400" cy="2992261"/>
          </a:xfrm>
          <a:prstGeom prst="rect">
            <a:avLst/>
          </a:prstGeom>
        </p:spPr>
      </p:pic>
    </p:spTree>
    <p:extLst>
      <p:ext uri="{BB962C8B-B14F-4D97-AF65-F5344CB8AC3E}">
        <p14:creationId xmlns:p14="http://schemas.microsoft.com/office/powerpoint/2010/main" val="35416746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169453-0C9D-4DCB-F422-7D1ED8A674F1}"/>
              </a:ext>
            </a:extLst>
          </p:cNvPr>
          <p:cNvSpPr>
            <a:spLocks noGrp="1"/>
          </p:cNvSpPr>
          <p:nvPr>
            <p:ph type="title" hasCustomPrompt="1"/>
          </p:nvPr>
        </p:nvSpPr>
        <p:spPr>
          <a:xfrm>
            <a:off x="831850" y="1322463"/>
            <a:ext cx="10515600" cy="2852737"/>
          </a:xfrm>
          <a:prstGeom prst="rect">
            <a:avLst/>
          </a:prstGeom>
        </p:spPr>
        <p:txBody>
          <a:bodyPr anchor="b">
            <a:normAutofit/>
          </a:bodyPr>
          <a:lstStyle>
            <a:lvl1pPr>
              <a:defRPr sz="5000" baseline="0"/>
            </a:lvl1pPr>
          </a:lstStyle>
          <a:p>
            <a:r>
              <a:rPr lang="en-GB"/>
              <a:t>Click to edit </a:t>
            </a:r>
            <a:br>
              <a:rPr lang="en-GB"/>
            </a:br>
            <a:r>
              <a:rPr lang="en-GB"/>
              <a:t>Master title style</a:t>
            </a:r>
            <a:endParaRPr lang="en-BE"/>
          </a:p>
        </p:txBody>
      </p:sp>
      <p:sp>
        <p:nvSpPr>
          <p:cNvPr id="3" name="Text Placeholder 2">
            <a:extLst>
              <a:ext uri="{FF2B5EF4-FFF2-40B4-BE49-F238E27FC236}">
                <a16:creationId xmlns:a16="http://schemas.microsoft.com/office/drawing/2014/main" id="{7B9A30CD-B581-848E-B067-7A02724DC2ED}"/>
              </a:ext>
            </a:extLst>
          </p:cNvPr>
          <p:cNvSpPr>
            <a:spLocks noGrp="1"/>
          </p:cNvSpPr>
          <p:nvPr>
            <p:ph type="body" idx="1"/>
          </p:nvPr>
        </p:nvSpPr>
        <p:spPr>
          <a:xfrm>
            <a:off x="831850" y="4202188"/>
            <a:ext cx="10515600" cy="1500187"/>
          </a:xfrm>
          <a:prstGeom prst="rect">
            <a:avLst/>
          </a:prstGeom>
        </p:spPr>
        <p:txBody>
          <a:bodyPr/>
          <a:lstStyle>
            <a:lvl1pPr marL="0" indent="0">
              <a:buNone/>
              <a:defRPr sz="2400" baseline="0">
                <a:solidFill>
                  <a:srgbClr val="17486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847ECE6D-EE9A-770D-CD44-B66199796A4E}"/>
              </a:ext>
            </a:extLst>
          </p:cNvPr>
          <p:cNvSpPr>
            <a:spLocks noGrp="1"/>
          </p:cNvSpPr>
          <p:nvPr>
            <p:ph type="dt" sz="half" idx="10"/>
          </p:nvPr>
        </p:nvSpPr>
        <p:spPr/>
        <p:txBody>
          <a:bodyPr/>
          <a:lstStyle/>
          <a:p>
            <a:fld id="{38EA6B33-9ABF-8E45-8BBD-74605568063F}" type="datetime1">
              <a:rPr lang="en-US" smtClean="0"/>
              <a:t>5/2/2024</a:t>
            </a:fld>
            <a:endParaRPr lang="en-BE"/>
          </a:p>
        </p:txBody>
      </p:sp>
      <p:sp>
        <p:nvSpPr>
          <p:cNvPr id="5" name="Footer Placeholder 4">
            <a:extLst>
              <a:ext uri="{FF2B5EF4-FFF2-40B4-BE49-F238E27FC236}">
                <a16:creationId xmlns:a16="http://schemas.microsoft.com/office/drawing/2014/main" id="{A028BB16-966E-6D58-3852-D58C9E3293F4}"/>
              </a:ext>
            </a:extLst>
          </p:cNvPr>
          <p:cNvSpPr>
            <a:spLocks noGrp="1"/>
          </p:cNvSpPr>
          <p:nvPr>
            <p:ph type="ftr" sz="quarter" idx="11"/>
          </p:nvPr>
        </p:nvSpPr>
        <p:spPr>
          <a:xfrm>
            <a:off x="4038600" y="6356350"/>
            <a:ext cx="4114800" cy="365125"/>
          </a:xfrm>
          <a:prstGeom prst="rect">
            <a:avLst/>
          </a:prstGeom>
        </p:spPr>
        <p:txBody>
          <a:bodyPr/>
          <a:lstStyle/>
          <a:p>
            <a:endParaRPr lang="en-BE"/>
          </a:p>
        </p:txBody>
      </p:sp>
      <p:sp>
        <p:nvSpPr>
          <p:cNvPr id="6" name="Slide Number Placeholder 5">
            <a:extLst>
              <a:ext uri="{FF2B5EF4-FFF2-40B4-BE49-F238E27FC236}">
                <a16:creationId xmlns:a16="http://schemas.microsoft.com/office/drawing/2014/main" id="{26513A47-B77E-0EF9-5203-BFB2B21550A8}"/>
              </a:ext>
            </a:extLst>
          </p:cNvPr>
          <p:cNvSpPr>
            <a:spLocks noGrp="1"/>
          </p:cNvSpPr>
          <p:nvPr>
            <p:ph type="sldNum" sz="quarter" idx="12"/>
          </p:nvPr>
        </p:nvSpPr>
        <p:spPr/>
        <p:txBody>
          <a:bodyPr/>
          <a:lstStyle/>
          <a:p>
            <a:fld id="{DB558DC6-E313-E247-9050-BA17FD2A5F72}" type="slidenum">
              <a:rPr lang="en-BE" smtClean="0"/>
              <a:t>‹#›</a:t>
            </a:fld>
            <a:endParaRPr lang="en-BE"/>
          </a:p>
        </p:txBody>
      </p:sp>
      <p:pic>
        <p:nvPicPr>
          <p:cNvPr id="8" name="Picture 7">
            <a:extLst>
              <a:ext uri="{FF2B5EF4-FFF2-40B4-BE49-F238E27FC236}">
                <a16:creationId xmlns:a16="http://schemas.microsoft.com/office/drawing/2014/main" id="{90837C4C-C777-9B7B-020F-45741BF4D3E8}"/>
              </a:ext>
            </a:extLst>
          </p:cNvPr>
          <p:cNvPicPr>
            <a:picLocks noChangeAspect="1"/>
          </p:cNvPicPr>
          <p:nvPr userDrawn="1"/>
        </p:nvPicPr>
        <p:blipFill>
          <a:blip r:embed="rId2"/>
          <a:stretch>
            <a:fillRect/>
          </a:stretch>
        </p:blipFill>
        <p:spPr>
          <a:xfrm>
            <a:off x="-1613878" y="1322463"/>
            <a:ext cx="3596640" cy="3048000"/>
          </a:xfrm>
          <a:prstGeom prst="rect">
            <a:avLst/>
          </a:prstGeom>
        </p:spPr>
      </p:pic>
    </p:spTree>
    <p:extLst>
      <p:ext uri="{BB962C8B-B14F-4D97-AF65-F5344CB8AC3E}">
        <p14:creationId xmlns:p14="http://schemas.microsoft.com/office/powerpoint/2010/main" val="29780719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399C6D-2ECB-9B6C-6DA4-25CD43372026}"/>
              </a:ext>
            </a:extLst>
          </p:cNvPr>
          <p:cNvSpPr>
            <a:spLocks noGrp="1"/>
          </p:cNvSpPr>
          <p:nvPr>
            <p:ph type="title"/>
          </p:nvPr>
        </p:nvSpPr>
        <p:spPr>
          <a:xfrm>
            <a:off x="838200" y="365125"/>
            <a:ext cx="10515600" cy="1325563"/>
          </a:xfrm>
          <a:prstGeom prst="rect">
            <a:avLst/>
          </a:prstGeom>
        </p:spPr>
        <p:txBody>
          <a:bodyPr/>
          <a:lstStyle/>
          <a:p>
            <a:r>
              <a:rPr lang="en-GB"/>
              <a:t>Click to edit Master title style</a:t>
            </a:r>
            <a:endParaRPr lang="en-BE"/>
          </a:p>
        </p:txBody>
      </p:sp>
      <p:sp>
        <p:nvSpPr>
          <p:cNvPr id="3" name="Content Placeholder 2">
            <a:extLst>
              <a:ext uri="{FF2B5EF4-FFF2-40B4-BE49-F238E27FC236}">
                <a16:creationId xmlns:a16="http://schemas.microsoft.com/office/drawing/2014/main" id="{756FA4BE-D110-B820-5670-15E970B1C70C}"/>
              </a:ext>
            </a:extLst>
          </p:cNvPr>
          <p:cNvSpPr>
            <a:spLocks noGrp="1"/>
          </p:cNvSpPr>
          <p:nvPr>
            <p:ph sz="half" idx="1"/>
          </p:nvPr>
        </p:nvSpPr>
        <p:spPr>
          <a:xfrm>
            <a:off x="838200" y="1825625"/>
            <a:ext cx="5181600" cy="4351338"/>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Content Placeholder 3">
            <a:extLst>
              <a:ext uri="{FF2B5EF4-FFF2-40B4-BE49-F238E27FC236}">
                <a16:creationId xmlns:a16="http://schemas.microsoft.com/office/drawing/2014/main" id="{087DB27E-CD52-36FE-FE70-959B0ED0859E}"/>
              </a:ext>
            </a:extLst>
          </p:cNvPr>
          <p:cNvSpPr>
            <a:spLocks noGrp="1"/>
          </p:cNvSpPr>
          <p:nvPr>
            <p:ph sz="half" idx="2"/>
          </p:nvPr>
        </p:nvSpPr>
        <p:spPr>
          <a:xfrm>
            <a:off x="6172200" y="1825625"/>
            <a:ext cx="5181600" cy="4351338"/>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5" name="Date Placeholder 4">
            <a:extLst>
              <a:ext uri="{FF2B5EF4-FFF2-40B4-BE49-F238E27FC236}">
                <a16:creationId xmlns:a16="http://schemas.microsoft.com/office/drawing/2014/main" id="{B1B8E79D-3CE9-C52C-457B-1F8E665473B0}"/>
              </a:ext>
            </a:extLst>
          </p:cNvPr>
          <p:cNvSpPr>
            <a:spLocks noGrp="1"/>
          </p:cNvSpPr>
          <p:nvPr>
            <p:ph type="dt" sz="half" idx="10"/>
          </p:nvPr>
        </p:nvSpPr>
        <p:spPr/>
        <p:txBody>
          <a:bodyPr/>
          <a:lstStyle/>
          <a:p>
            <a:fld id="{DC8EC2F1-33C6-4D43-93F9-D69A77758908}" type="datetime1">
              <a:rPr lang="en-US" smtClean="0"/>
              <a:t>5/2/2024</a:t>
            </a:fld>
            <a:endParaRPr lang="en-BE"/>
          </a:p>
        </p:txBody>
      </p:sp>
      <p:sp>
        <p:nvSpPr>
          <p:cNvPr id="6" name="Footer Placeholder 5">
            <a:extLst>
              <a:ext uri="{FF2B5EF4-FFF2-40B4-BE49-F238E27FC236}">
                <a16:creationId xmlns:a16="http://schemas.microsoft.com/office/drawing/2014/main" id="{CEE564B9-E9C2-AD76-60C0-96E0F3DD4A1F}"/>
              </a:ext>
            </a:extLst>
          </p:cNvPr>
          <p:cNvSpPr>
            <a:spLocks noGrp="1"/>
          </p:cNvSpPr>
          <p:nvPr>
            <p:ph type="ftr" sz="quarter" idx="11"/>
          </p:nvPr>
        </p:nvSpPr>
        <p:spPr>
          <a:xfrm>
            <a:off x="4038600" y="6356350"/>
            <a:ext cx="4114800" cy="365125"/>
          </a:xfrm>
          <a:prstGeom prst="rect">
            <a:avLst/>
          </a:prstGeom>
        </p:spPr>
        <p:txBody>
          <a:bodyPr/>
          <a:lstStyle/>
          <a:p>
            <a:endParaRPr lang="en-BE"/>
          </a:p>
        </p:txBody>
      </p:sp>
      <p:sp>
        <p:nvSpPr>
          <p:cNvPr id="7" name="Slide Number Placeholder 6">
            <a:extLst>
              <a:ext uri="{FF2B5EF4-FFF2-40B4-BE49-F238E27FC236}">
                <a16:creationId xmlns:a16="http://schemas.microsoft.com/office/drawing/2014/main" id="{3CF0B4C4-7028-19C9-D11C-A8EEFA58F66E}"/>
              </a:ext>
            </a:extLst>
          </p:cNvPr>
          <p:cNvSpPr>
            <a:spLocks noGrp="1"/>
          </p:cNvSpPr>
          <p:nvPr>
            <p:ph type="sldNum" sz="quarter" idx="12"/>
          </p:nvPr>
        </p:nvSpPr>
        <p:spPr/>
        <p:txBody>
          <a:bodyPr/>
          <a:lstStyle/>
          <a:p>
            <a:fld id="{DB558DC6-E313-E247-9050-BA17FD2A5F72}" type="slidenum">
              <a:rPr lang="en-BE" smtClean="0"/>
              <a:t>‹#›</a:t>
            </a:fld>
            <a:endParaRPr lang="en-BE"/>
          </a:p>
        </p:txBody>
      </p:sp>
      <p:pic>
        <p:nvPicPr>
          <p:cNvPr id="8" name="Picture 7">
            <a:extLst>
              <a:ext uri="{FF2B5EF4-FFF2-40B4-BE49-F238E27FC236}">
                <a16:creationId xmlns:a16="http://schemas.microsoft.com/office/drawing/2014/main" id="{945749AD-A975-D25A-82C5-9E1E3F815D94}"/>
              </a:ext>
            </a:extLst>
          </p:cNvPr>
          <p:cNvPicPr>
            <a:picLocks noChangeAspect="1"/>
          </p:cNvPicPr>
          <p:nvPr userDrawn="1"/>
        </p:nvPicPr>
        <p:blipFill>
          <a:blip r:embed="rId2"/>
          <a:stretch>
            <a:fillRect/>
          </a:stretch>
        </p:blipFill>
        <p:spPr>
          <a:xfrm>
            <a:off x="-1613878" y="-635291"/>
            <a:ext cx="3596640" cy="3048000"/>
          </a:xfrm>
          <a:prstGeom prst="rect">
            <a:avLst/>
          </a:prstGeom>
        </p:spPr>
      </p:pic>
    </p:spTree>
    <p:extLst>
      <p:ext uri="{BB962C8B-B14F-4D97-AF65-F5344CB8AC3E}">
        <p14:creationId xmlns:p14="http://schemas.microsoft.com/office/powerpoint/2010/main" val="38989971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697C1-92F5-4218-D579-76CC805D22E2}"/>
              </a:ext>
            </a:extLst>
          </p:cNvPr>
          <p:cNvSpPr>
            <a:spLocks noGrp="1"/>
          </p:cNvSpPr>
          <p:nvPr>
            <p:ph type="title"/>
          </p:nvPr>
        </p:nvSpPr>
        <p:spPr>
          <a:xfrm>
            <a:off x="839788" y="365125"/>
            <a:ext cx="10515600" cy="1325563"/>
          </a:xfrm>
          <a:prstGeom prst="rect">
            <a:avLst/>
          </a:prstGeom>
        </p:spPr>
        <p:txBody>
          <a:bodyPr/>
          <a:lstStyle/>
          <a:p>
            <a:r>
              <a:rPr lang="en-GB"/>
              <a:t>Click to edit Master title style</a:t>
            </a:r>
            <a:endParaRPr lang="en-BE"/>
          </a:p>
        </p:txBody>
      </p:sp>
      <p:sp>
        <p:nvSpPr>
          <p:cNvPr id="3" name="Text Placeholder 2">
            <a:extLst>
              <a:ext uri="{FF2B5EF4-FFF2-40B4-BE49-F238E27FC236}">
                <a16:creationId xmlns:a16="http://schemas.microsoft.com/office/drawing/2014/main" id="{009306F0-69F8-0683-84F6-71EF194FE6AC}"/>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A8F7509B-6A84-618F-81DD-9F6CF1D6E695}"/>
              </a:ext>
            </a:extLst>
          </p:cNvPr>
          <p:cNvSpPr>
            <a:spLocks noGrp="1"/>
          </p:cNvSpPr>
          <p:nvPr>
            <p:ph sz="half" idx="2"/>
          </p:nvPr>
        </p:nvSpPr>
        <p:spPr>
          <a:xfrm>
            <a:off x="839788" y="2505075"/>
            <a:ext cx="5157787" cy="3684588"/>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5" name="Text Placeholder 4">
            <a:extLst>
              <a:ext uri="{FF2B5EF4-FFF2-40B4-BE49-F238E27FC236}">
                <a16:creationId xmlns:a16="http://schemas.microsoft.com/office/drawing/2014/main" id="{DB960B20-7EBA-E23F-9923-1C2ABC2E3984}"/>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8DBECCF7-DFF4-764C-D0C0-E182B0A1D659}"/>
              </a:ext>
            </a:extLst>
          </p:cNvPr>
          <p:cNvSpPr>
            <a:spLocks noGrp="1"/>
          </p:cNvSpPr>
          <p:nvPr>
            <p:ph sz="quarter" idx="4"/>
          </p:nvPr>
        </p:nvSpPr>
        <p:spPr>
          <a:xfrm>
            <a:off x="6172200" y="2505075"/>
            <a:ext cx="5183188" cy="3684588"/>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7" name="Date Placeholder 6">
            <a:extLst>
              <a:ext uri="{FF2B5EF4-FFF2-40B4-BE49-F238E27FC236}">
                <a16:creationId xmlns:a16="http://schemas.microsoft.com/office/drawing/2014/main" id="{7C782C0E-27EC-7BA9-C793-011954E7F331}"/>
              </a:ext>
            </a:extLst>
          </p:cNvPr>
          <p:cNvSpPr>
            <a:spLocks noGrp="1"/>
          </p:cNvSpPr>
          <p:nvPr>
            <p:ph type="dt" sz="half" idx="10"/>
          </p:nvPr>
        </p:nvSpPr>
        <p:spPr/>
        <p:txBody>
          <a:bodyPr/>
          <a:lstStyle/>
          <a:p>
            <a:fld id="{35B0C378-E488-8B46-90A5-E4EED4F3CC64}" type="datetime1">
              <a:rPr lang="en-US" smtClean="0"/>
              <a:t>5/2/2024</a:t>
            </a:fld>
            <a:endParaRPr lang="en-BE"/>
          </a:p>
        </p:txBody>
      </p:sp>
      <p:sp>
        <p:nvSpPr>
          <p:cNvPr id="8" name="Footer Placeholder 7">
            <a:extLst>
              <a:ext uri="{FF2B5EF4-FFF2-40B4-BE49-F238E27FC236}">
                <a16:creationId xmlns:a16="http://schemas.microsoft.com/office/drawing/2014/main" id="{870BF9A8-5636-EC80-EE1E-BB0D8987D9AC}"/>
              </a:ext>
            </a:extLst>
          </p:cNvPr>
          <p:cNvSpPr>
            <a:spLocks noGrp="1"/>
          </p:cNvSpPr>
          <p:nvPr>
            <p:ph type="ftr" sz="quarter" idx="11"/>
          </p:nvPr>
        </p:nvSpPr>
        <p:spPr>
          <a:xfrm>
            <a:off x="4038600" y="6356350"/>
            <a:ext cx="4114800" cy="365125"/>
          </a:xfrm>
          <a:prstGeom prst="rect">
            <a:avLst/>
          </a:prstGeom>
        </p:spPr>
        <p:txBody>
          <a:bodyPr/>
          <a:lstStyle/>
          <a:p>
            <a:endParaRPr lang="en-BE"/>
          </a:p>
        </p:txBody>
      </p:sp>
      <p:sp>
        <p:nvSpPr>
          <p:cNvPr id="9" name="Slide Number Placeholder 8">
            <a:extLst>
              <a:ext uri="{FF2B5EF4-FFF2-40B4-BE49-F238E27FC236}">
                <a16:creationId xmlns:a16="http://schemas.microsoft.com/office/drawing/2014/main" id="{39140F5B-EFB0-C399-2493-C1C0C99A986E}"/>
              </a:ext>
            </a:extLst>
          </p:cNvPr>
          <p:cNvSpPr>
            <a:spLocks noGrp="1"/>
          </p:cNvSpPr>
          <p:nvPr>
            <p:ph type="sldNum" sz="quarter" idx="12"/>
          </p:nvPr>
        </p:nvSpPr>
        <p:spPr/>
        <p:txBody>
          <a:bodyPr/>
          <a:lstStyle/>
          <a:p>
            <a:fld id="{DB558DC6-E313-E247-9050-BA17FD2A5F72}" type="slidenum">
              <a:rPr lang="en-BE" smtClean="0"/>
              <a:t>‹#›</a:t>
            </a:fld>
            <a:endParaRPr lang="en-BE"/>
          </a:p>
        </p:txBody>
      </p:sp>
      <p:pic>
        <p:nvPicPr>
          <p:cNvPr id="10" name="Picture 9">
            <a:extLst>
              <a:ext uri="{FF2B5EF4-FFF2-40B4-BE49-F238E27FC236}">
                <a16:creationId xmlns:a16="http://schemas.microsoft.com/office/drawing/2014/main" id="{9C2B7115-EFF2-AF2A-0224-469C1F6DF63E}"/>
              </a:ext>
            </a:extLst>
          </p:cNvPr>
          <p:cNvPicPr>
            <a:picLocks noChangeAspect="1"/>
          </p:cNvPicPr>
          <p:nvPr userDrawn="1"/>
        </p:nvPicPr>
        <p:blipFill>
          <a:blip r:embed="rId2"/>
          <a:stretch>
            <a:fillRect/>
          </a:stretch>
        </p:blipFill>
        <p:spPr>
          <a:xfrm>
            <a:off x="-1613878" y="-635291"/>
            <a:ext cx="3596640" cy="3048000"/>
          </a:xfrm>
          <a:prstGeom prst="rect">
            <a:avLst/>
          </a:prstGeom>
        </p:spPr>
      </p:pic>
    </p:spTree>
    <p:extLst>
      <p:ext uri="{BB962C8B-B14F-4D97-AF65-F5344CB8AC3E}">
        <p14:creationId xmlns:p14="http://schemas.microsoft.com/office/powerpoint/2010/main" val="3962071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3736EB-DCC6-F5EC-5AC6-4565C555D9CE}"/>
              </a:ext>
            </a:extLst>
          </p:cNvPr>
          <p:cNvSpPr>
            <a:spLocks noGrp="1"/>
          </p:cNvSpPr>
          <p:nvPr>
            <p:ph type="dt" sz="half" idx="10"/>
          </p:nvPr>
        </p:nvSpPr>
        <p:spPr/>
        <p:txBody>
          <a:bodyPr/>
          <a:lstStyle/>
          <a:p>
            <a:fld id="{DE0C530F-AB8C-F748-AD87-77D4B02943E6}" type="datetime1">
              <a:rPr lang="en-US" smtClean="0"/>
              <a:t>5/2/2024</a:t>
            </a:fld>
            <a:endParaRPr lang="en-BE"/>
          </a:p>
        </p:txBody>
      </p:sp>
      <p:sp>
        <p:nvSpPr>
          <p:cNvPr id="4" name="Slide Number Placeholder 3">
            <a:extLst>
              <a:ext uri="{FF2B5EF4-FFF2-40B4-BE49-F238E27FC236}">
                <a16:creationId xmlns:a16="http://schemas.microsoft.com/office/drawing/2014/main" id="{0FB7316B-7BCF-F7A7-9F31-35AED96EA2C7}"/>
              </a:ext>
            </a:extLst>
          </p:cNvPr>
          <p:cNvSpPr>
            <a:spLocks noGrp="1"/>
          </p:cNvSpPr>
          <p:nvPr>
            <p:ph type="sldNum" sz="quarter" idx="12"/>
          </p:nvPr>
        </p:nvSpPr>
        <p:spPr/>
        <p:txBody>
          <a:bodyPr/>
          <a:lstStyle/>
          <a:p>
            <a:fld id="{DB558DC6-E313-E247-9050-BA17FD2A5F72}" type="slidenum">
              <a:rPr lang="en-BE" smtClean="0"/>
              <a:t>‹#›</a:t>
            </a:fld>
            <a:endParaRPr lang="en-BE"/>
          </a:p>
        </p:txBody>
      </p:sp>
    </p:spTree>
    <p:extLst>
      <p:ext uri="{BB962C8B-B14F-4D97-AF65-F5344CB8AC3E}">
        <p14:creationId xmlns:p14="http://schemas.microsoft.com/office/powerpoint/2010/main" val="6725067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3F4DC2D-758A-0F9F-5BE7-C3B7891752F4}"/>
              </a:ext>
            </a:extLst>
          </p:cNvPr>
          <p:cNvSpPr>
            <a:spLocks noGrp="1"/>
          </p:cNvSpPr>
          <p:nvPr>
            <p:ph type="dt" sz="half" idx="2"/>
          </p:nvPr>
        </p:nvSpPr>
        <p:spPr>
          <a:xfrm>
            <a:off x="838200" y="6360026"/>
            <a:ext cx="2743200" cy="365125"/>
          </a:xfrm>
          <a:prstGeom prst="rect">
            <a:avLst/>
          </a:prstGeom>
        </p:spPr>
        <p:txBody>
          <a:bodyPr vert="horz" lIns="91440" tIns="45720" rIns="91440" bIns="45720" rtlCol="0" anchor="ctr"/>
          <a:lstStyle>
            <a:lvl1pPr algn="l">
              <a:defRPr sz="1200" baseline="0">
                <a:solidFill>
                  <a:schemeClr val="bg1">
                    <a:lumMod val="75000"/>
                  </a:schemeClr>
                </a:solidFill>
              </a:defRPr>
            </a:lvl1pPr>
          </a:lstStyle>
          <a:p>
            <a:fld id="{739461AF-C97D-8547-A3EF-02C3748C1FC8}" type="datetime1">
              <a:rPr lang="en-US" smtClean="0"/>
              <a:t>5/2/2024</a:t>
            </a:fld>
            <a:endParaRPr lang="en-BE"/>
          </a:p>
        </p:txBody>
      </p:sp>
      <p:sp>
        <p:nvSpPr>
          <p:cNvPr id="6" name="Slide Number Placeholder 5">
            <a:extLst>
              <a:ext uri="{FF2B5EF4-FFF2-40B4-BE49-F238E27FC236}">
                <a16:creationId xmlns:a16="http://schemas.microsoft.com/office/drawing/2014/main" id="{38D460DF-133E-A511-5E8C-4A22129776B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aseline="0">
                <a:solidFill>
                  <a:srgbClr val="35A8E0"/>
                </a:solidFill>
              </a:defRPr>
            </a:lvl1pPr>
          </a:lstStyle>
          <a:p>
            <a:fld id="{DB558DC6-E313-E247-9050-BA17FD2A5F72}" type="slidenum">
              <a:rPr lang="en-BE" smtClean="0"/>
              <a:pPr/>
              <a:t>‹#›</a:t>
            </a:fld>
            <a:endParaRPr lang="en-BE"/>
          </a:p>
        </p:txBody>
      </p:sp>
      <p:sp>
        <p:nvSpPr>
          <p:cNvPr id="7" name="Title Placeholder 6">
            <a:extLst>
              <a:ext uri="{FF2B5EF4-FFF2-40B4-BE49-F238E27FC236}">
                <a16:creationId xmlns:a16="http://schemas.microsoft.com/office/drawing/2014/main" id="{1FB0901F-4C37-8A18-2606-9EA4056CC9D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BE"/>
          </a:p>
        </p:txBody>
      </p:sp>
      <p:sp>
        <p:nvSpPr>
          <p:cNvPr id="9" name="Text Placeholder 8">
            <a:extLst>
              <a:ext uri="{FF2B5EF4-FFF2-40B4-BE49-F238E27FC236}">
                <a16:creationId xmlns:a16="http://schemas.microsoft.com/office/drawing/2014/main" id="{3CB83CF1-0116-E5AE-D2B3-C69231C4A71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2" name="Footer Placeholder 1">
            <a:extLst>
              <a:ext uri="{FF2B5EF4-FFF2-40B4-BE49-F238E27FC236}">
                <a16:creationId xmlns:a16="http://schemas.microsoft.com/office/drawing/2014/main" id="{4DC5B270-6E15-04B9-D7A0-FDECDDE3626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BE"/>
          </a:p>
        </p:txBody>
      </p:sp>
    </p:spTree>
    <p:extLst>
      <p:ext uri="{BB962C8B-B14F-4D97-AF65-F5344CB8AC3E}">
        <p14:creationId xmlns:p14="http://schemas.microsoft.com/office/powerpoint/2010/main" val="615428590"/>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Lst>
  <p:hf hdr="0" ftr="0"/>
  <p:txStyles>
    <p:titleStyle>
      <a:lvl1pPr algn="l" defTabSz="914400" rtl="0" eaLnBrk="1" latinLnBrk="0" hangingPunct="1">
        <a:lnSpc>
          <a:spcPct val="90000"/>
        </a:lnSpc>
        <a:spcBef>
          <a:spcPct val="0"/>
        </a:spcBef>
        <a:buNone/>
        <a:defRPr sz="4000" b="1" i="0" kern="1200" cap="none" baseline="0">
          <a:solidFill>
            <a:srgbClr val="35A8E0"/>
          </a:solidFill>
          <a:latin typeface="Montserrat" panose="020F05020202040302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1" i="0" kern="1200" baseline="0">
          <a:solidFill>
            <a:srgbClr val="174861"/>
          </a:solidFill>
          <a:latin typeface="Montserrat"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baseline="0">
          <a:solidFill>
            <a:srgbClr val="174861"/>
          </a:solidFill>
          <a:latin typeface="Montserrat" pitchFamily="2"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baseline="0">
          <a:solidFill>
            <a:srgbClr val="174861"/>
          </a:solidFill>
          <a:latin typeface="Montserrat" pitchFamily="2"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baseline="0">
          <a:solidFill>
            <a:srgbClr val="174861"/>
          </a:solidFill>
          <a:latin typeface="Montserrat" pitchFamily="2"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baseline="0">
          <a:solidFill>
            <a:srgbClr val="17486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1.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8.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31.png"/><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hyperlink" Target="https://www.scrum.org/resources/blog/which-scrum-events-are-time-boxed" TargetMode="Externa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9.xml"/><Relationship Id="rId5" Type="http://schemas.openxmlformats.org/officeDocument/2006/relationships/image" Target="../media/image17.png"/><Relationship Id="rId4" Type="http://schemas.openxmlformats.org/officeDocument/2006/relationships/image" Target="../media/image16.png"/></Relationships>
</file>

<file path=ppt/slides/_rels/slide20.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9.xml"/><Relationship Id="rId4" Type="http://schemas.openxmlformats.org/officeDocument/2006/relationships/image" Target="../media/image34.png"/></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5.png"/><Relationship Id="rId1" Type="http://schemas.openxmlformats.org/officeDocument/2006/relationships/slideLayout" Target="../slideLayouts/slideLayout9.xml"/><Relationship Id="rId5" Type="http://schemas.openxmlformats.org/officeDocument/2006/relationships/image" Target="../media/image22.png"/><Relationship Id="rId4" Type="http://schemas.openxmlformats.org/officeDocument/2006/relationships/image" Target="../media/image13.svg"/></Relationships>
</file>

<file path=ppt/slides/_rels/slide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9.xml"/><Relationship Id="rId4" Type="http://schemas.openxmlformats.org/officeDocument/2006/relationships/image" Target="../media/image21.svg"/></Relationships>
</file>

<file path=ppt/slides/_rels/slide5.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9.xml"/><Relationship Id="rId4" Type="http://schemas.openxmlformats.org/officeDocument/2006/relationships/image" Target="../media/image22.png"/></Relationships>
</file>

<file path=ppt/slides/_rels/slide6.xml.rels><?xml version="1.0" encoding="UTF-8" standalone="yes"?>
<Relationships xmlns="http://schemas.openxmlformats.org/package/2006/relationships"><Relationship Id="rId3" Type="http://schemas.openxmlformats.org/officeDocument/2006/relationships/image" Target="../media/image21.svg"/><Relationship Id="rId7" Type="http://schemas.microsoft.com/office/2007/relationships/hdphoto" Target="../media/hdphoto1.wdp"/><Relationship Id="rId2" Type="http://schemas.openxmlformats.org/officeDocument/2006/relationships/image" Target="../media/image20.png"/><Relationship Id="rId1" Type="http://schemas.openxmlformats.org/officeDocument/2006/relationships/slideLayout" Target="../slideLayouts/slideLayout9.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7.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9.xml"/><Relationship Id="rId4" Type="http://schemas.openxmlformats.org/officeDocument/2006/relationships/image" Target="../media/image22.png"/></Relationships>
</file>

<file path=ppt/slides/_rels/slide8.xml.rels><?xml version="1.0" encoding="UTF-8" standalone="yes"?>
<Relationships xmlns="http://schemas.openxmlformats.org/package/2006/relationships"><Relationship Id="rId3" Type="http://schemas.openxmlformats.org/officeDocument/2006/relationships/image" Target="../media/image21.svg"/><Relationship Id="rId7" Type="http://schemas.microsoft.com/office/2007/relationships/hdphoto" Target="../media/hdphoto1.wdp"/><Relationship Id="rId2" Type="http://schemas.openxmlformats.org/officeDocument/2006/relationships/image" Target="../media/image20.png"/><Relationship Id="rId1" Type="http://schemas.openxmlformats.org/officeDocument/2006/relationships/slideLayout" Target="../slideLayouts/slideLayout9.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Afbeelding 6" descr="Afbeelding met persoon, tekst, person, computer&#10;&#10;Automatisch gegenereerde beschrijving">
            <a:extLst>
              <a:ext uri="{FF2B5EF4-FFF2-40B4-BE49-F238E27FC236}">
                <a16:creationId xmlns:a16="http://schemas.microsoft.com/office/drawing/2014/main" id="{AEDE0561-850D-82BA-E896-FB3999F884A0}"/>
              </a:ext>
            </a:extLst>
          </p:cNvPr>
          <p:cNvPicPr>
            <a:picLocks noChangeAspect="1"/>
          </p:cNvPicPr>
          <p:nvPr/>
        </p:nvPicPr>
        <p:blipFill rotWithShape="1">
          <a:blip r:embed="rId2">
            <a:alphaModFix/>
            <a:extLst>
              <a:ext uri="{28A0092B-C50C-407E-A947-70E740481C1C}">
                <a14:useLocalDpi xmlns:a14="http://schemas.microsoft.com/office/drawing/2010/main" val="0"/>
              </a:ext>
            </a:extLst>
          </a:blip>
          <a:srcRect l="5049" t="3525" r="-347" b="33197"/>
          <a:stretch/>
        </p:blipFill>
        <p:spPr>
          <a:xfrm>
            <a:off x="0" y="0"/>
            <a:ext cx="7800573" cy="6858000"/>
          </a:xfrm>
          <a:prstGeom prst="rect">
            <a:avLst/>
          </a:prstGeom>
        </p:spPr>
      </p:pic>
      <p:sp>
        <p:nvSpPr>
          <p:cNvPr id="8" name="Rechthoek 7">
            <a:extLst>
              <a:ext uri="{FF2B5EF4-FFF2-40B4-BE49-F238E27FC236}">
                <a16:creationId xmlns:a16="http://schemas.microsoft.com/office/drawing/2014/main" id="{2C24E924-693D-D337-3F6A-DEFDA9C77405}"/>
              </a:ext>
            </a:extLst>
          </p:cNvPr>
          <p:cNvSpPr/>
          <p:nvPr/>
        </p:nvSpPr>
        <p:spPr>
          <a:xfrm>
            <a:off x="0" y="0"/>
            <a:ext cx="12192000" cy="6863816"/>
          </a:xfrm>
          <a:prstGeom prst="rect">
            <a:avLst/>
          </a:prstGeom>
          <a:gradFill>
            <a:gsLst>
              <a:gs pos="62000">
                <a:srgbClr val="2BABE3"/>
              </a:gs>
              <a:gs pos="0">
                <a:srgbClr val="2BABE3">
                  <a:alpha val="52000"/>
                </a:srgbClr>
              </a:gs>
              <a:gs pos="100000">
                <a:srgbClr val="2BABE3"/>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9" name="Picture 8">
            <a:extLst>
              <a:ext uri="{FF2B5EF4-FFF2-40B4-BE49-F238E27FC236}">
                <a16:creationId xmlns:a16="http://schemas.microsoft.com/office/drawing/2014/main" id="{69FE598D-03D3-432C-A7C0-338FC0A5589B}"/>
              </a:ext>
            </a:extLst>
          </p:cNvPr>
          <p:cNvPicPr>
            <a:picLocks noChangeAspect="1"/>
          </p:cNvPicPr>
          <p:nvPr/>
        </p:nvPicPr>
        <p:blipFill>
          <a:blip r:embed="rId3"/>
          <a:stretch>
            <a:fillRect/>
          </a:stretch>
        </p:blipFill>
        <p:spPr>
          <a:xfrm>
            <a:off x="6606384" y="-50800"/>
            <a:ext cx="5585616" cy="4912431"/>
          </a:xfrm>
          <a:prstGeom prst="rect">
            <a:avLst/>
          </a:prstGeom>
        </p:spPr>
      </p:pic>
      <p:sp>
        <p:nvSpPr>
          <p:cNvPr id="2" name="Title 1">
            <a:extLst>
              <a:ext uri="{FF2B5EF4-FFF2-40B4-BE49-F238E27FC236}">
                <a16:creationId xmlns:a16="http://schemas.microsoft.com/office/drawing/2014/main" id="{5DCC5B75-F016-1233-E1FF-C64778AC0FCB}"/>
              </a:ext>
            </a:extLst>
          </p:cNvPr>
          <p:cNvSpPr>
            <a:spLocks noGrp="1"/>
          </p:cNvSpPr>
          <p:nvPr>
            <p:ph type="ctrTitle"/>
          </p:nvPr>
        </p:nvSpPr>
        <p:spPr>
          <a:xfrm>
            <a:off x="7102343" y="638732"/>
            <a:ext cx="4593697" cy="2056319"/>
          </a:xfrm>
        </p:spPr>
        <p:txBody>
          <a:bodyPr>
            <a:noAutofit/>
          </a:bodyPr>
          <a:lstStyle/>
          <a:p>
            <a:r>
              <a:rPr lang="en-US" sz="3200"/>
              <a:t>OWASP Cornucopia and Scrum</a:t>
            </a:r>
            <a:endParaRPr lang="en-BE" sz="3200"/>
          </a:p>
        </p:txBody>
      </p:sp>
      <p:sp>
        <p:nvSpPr>
          <p:cNvPr id="3" name="Subtitle 2">
            <a:extLst>
              <a:ext uri="{FF2B5EF4-FFF2-40B4-BE49-F238E27FC236}">
                <a16:creationId xmlns:a16="http://schemas.microsoft.com/office/drawing/2014/main" id="{98432446-A2DD-DC4D-AD5A-A436F4ADD17B}"/>
              </a:ext>
            </a:extLst>
          </p:cNvPr>
          <p:cNvSpPr>
            <a:spLocks noGrp="1"/>
          </p:cNvSpPr>
          <p:nvPr>
            <p:ph type="subTitle" idx="1"/>
          </p:nvPr>
        </p:nvSpPr>
        <p:spPr>
          <a:xfrm>
            <a:off x="7102343" y="2661858"/>
            <a:ext cx="3811464" cy="1742993"/>
          </a:xfrm>
        </p:spPr>
        <p:txBody>
          <a:bodyPr>
            <a:normAutofit/>
          </a:bodyPr>
          <a:lstStyle/>
          <a:p>
            <a:r>
              <a:rPr lang="en-US" sz="1800"/>
              <a:t>A strategic approach to introduce threat modeling in an Agile development process</a:t>
            </a:r>
            <a:endParaRPr lang="en-BE" sz="1800"/>
          </a:p>
        </p:txBody>
      </p:sp>
      <p:sp>
        <p:nvSpPr>
          <p:cNvPr id="4" name="Date Placeholder 3">
            <a:extLst>
              <a:ext uri="{FF2B5EF4-FFF2-40B4-BE49-F238E27FC236}">
                <a16:creationId xmlns:a16="http://schemas.microsoft.com/office/drawing/2014/main" id="{A9B24AC7-BF1B-9A9D-99FD-A0E3B03F22A6}"/>
              </a:ext>
            </a:extLst>
          </p:cNvPr>
          <p:cNvSpPr>
            <a:spLocks noGrp="1"/>
          </p:cNvSpPr>
          <p:nvPr>
            <p:ph type="dt" sz="half" idx="10"/>
          </p:nvPr>
        </p:nvSpPr>
        <p:spPr>
          <a:xfrm>
            <a:off x="54428" y="6225720"/>
            <a:ext cx="56134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solidFill>
                  <a:schemeClr val="bg1">
                    <a:lumMod val="95000"/>
                  </a:schemeClr>
                </a:solidFill>
                <a:latin typeface="Calibri" panose="020F0502020204030204"/>
              </a:rPr>
              <a:t>May 2nd, 2024</a:t>
            </a:r>
            <a:endParaRPr kumimoji="0" lang="en-US" sz="1200" u="none" strike="noStrike" kern="1200" cap="none" spc="0" normalizeH="0" baseline="0" noProof="0">
              <a:ln>
                <a:noFill/>
              </a:ln>
              <a:solidFill>
                <a:schemeClr val="bg1">
                  <a:lumMod val="95000"/>
                </a:schemeClr>
              </a:solidFill>
              <a:effectLst/>
              <a:uLnTx/>
              <a:uFillTx/>
              <a:latin typeface="Calibri" panose="020F0502020204030204"/>
              <a:ea typeface="+mn-ea"/>
              <a:cs typeface="+mn-cs"/>
            </a:endParaRPr>
          </a:p>
          <a:p>
            <a:pPr algn="l"/>
            <a:r>
              <a:rPr lang="nl-BE">
                <a:solidFill>
                  <a:schemeClr val="bg1"/>
                </a:solidFill>
                <a:effectLst/>
                <a:latin typeface="Graphik Meetup"/>
              </a:rPr>
              <a:t>OWASP BE </a:t>
            </a:r>
            <a:r>
              <a:rPr lang="nl-BE" err="1">
                <a:solidFill>
                  <a:schemeClr val="bg1"/>
                </a:solidFill>
                <a:effectLst/>
                <a:latin typeface="Graphik Meetup"/>
              </a:rPr>
              <a:t>Chapter</a:t>
            </a:r>
            <a:r>
              <a:rPr lang="nl-BE">
                <a:solidFill>
                  <a:schemeClr val="bg1"/>
                </a:solidFill>
                <a:effectLst/>
                <a:latin typeface="Graphik Meetup"/>
              </a:rPr>
              <a:t> Meeting</a:t>
            </a:r>
          </a:p>
          <a:p>
            <a:pPr algn="l"/>
            <a:r>
              <a:rPr kumimoji="0" lang="en-US" sz="1200" u="none" strike="noStrike" kern="1200" cap="none" spc="0" normalizeH="0" baseline="0" noProof="0">
                <a:ln>
                  <a:noFill/>
                </a:ln>
                <a:solidFill>
                  <a:schemeClr val="bg1">
                    <a:lumMod val="95000"/>
                  </a:schemeClr>
                </a:solidFill>
                <a:effectLst/>
                <a:uLnTx/>
                <a:uFillTx/>
                <a:latin typeface="Calibri" panose="020F0502020204030204"/>
                <a:ea typeface="+mn-ea"/>
                <a:cs typeface="+mn-cs"/>
              </a:rPr>
              <a:t>DotNET lab Cybersecurity</a:t>
            </a:r>
            <a:endParaRPr kumimoji="0" lang="en-BE" sz="1200" u="none" strike="noStrike" kern="1200" cap="none" spc="0" normalizeH="0" baseline="0" noProof="0">
              <a:ln>
                <a:noFill/>
              </a:ln>
              <a:solidFill>
                <a:schemeClr val="bg1">
                  <a:lumMod val="95000"/>
                </a:schemeClr>
              </a:solidFill>
              <a:effectLst/>
              <a:uLnTx/>
              <a:uFillTx/>
              <a:latin typeface="Calibri" panose="020F0502020204030204"/>
              <a:ea typeface="+mn-ea"/>
              <a:cs typeface="+mn-cs"/>
            </a:endParaRPr>
          </a:p>
        </p:txBody>
      </p:sp>
      <p:sp>
        <p:nvSpPr>
          <p:cNvPr id="5" name="Slide Number Placeholder 4">
            <a:extLst>
              <a:ext uri="{FF2B5EF4-FFF2-40B4-BE49-F238E27FC236}">
                <a16:creationId xmlns:a16="http://schemas.microsoft.com/office/drawing/2014/main" id="{56BA8250-F2B2-E414-22A1-FC3CA6498A3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B558DC6-E313-E247-9050-BA17FD2A5F72}" type="slidenum">
              <a:rPr kumimoji="0" lang="en-BE" sz="1200" b="0" i="0" u="none" strike="noStrike" kern="1200" cap="none" spc="0" normalizeH="0" baseline="0" noProof="0" smtClean="0">
                <a:ln>
                  <a:noFill/>
                </a:ln>
                <a:solidFill>
                  <a:srgbClr val="35A8E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BE" sz="1200" b="0" i="0" u="none" strike="noStrike" kern="1200" cap="none" spc="0" normalizeH="0" baseline="0" noProof="0">
              <a:ln>
                <a:noFill/>
              </a:ln>
              <a:solidFill>
                <a:srgbClr val="35A8E0"/>
              </a:solidFill>
              <a:effectLst/>
              <a:uLnTx/>
              <a:uFillTx/>
              <a:latin typeface="Calibri" panose="020F0502020204030204"/>
              <a:ea typeface="+mn-ea"/>
              <a:cs typeface="+mn-cs"/>
            </a:endParaRPr>
          </a:p>
        </p:txBody>
      </p:sp>
      <p:pic>
        <p:nvPicPr>
          <p:cNvPr id="15" name="Picture 14">
            <a:extLst>
              <a:ext uri="{FF2B5EF4-FFF2-40B4-BE49-F238E27FC236}">
                <a16:creationId xmlns:a16="http://schemas.microsoft.com/office/drawing/2014/main" id="{7A4EF09A-B1D4-5F62-DE41-AE9A1E2839AA}"/>
              </a:ext>
            </a:extLst>
          </p:cNvPr>
          <p:cNvPicPr>
            <a:picLocks noChangeAspect="1"/>
          </p:cNvPicPr>
          <p:nvPr/>
        </p:nvPicPr>
        <p:blipFill>
          <a:blip r:embed="rId4"/>
          <a:stretch>
            <a:fillRect/>
          </a:stretch>
        </p:blipFill>
        <p:spPr>
          <a:xfrm>
            <a:off x="10837181" y="281739"/>
            <a:ext cx="952500" cy="952500"/>
          </a:xfrm>
          <a:prstGeom prst="rect">
            <a:avLst/>
          </a:prstGeom>
        </p:spPr>
      </p:pic>
      <p:pic>
        <p:nvPicPr>
          <p:cNvPr id="6" name="Graphic 5">
            <a:extLst>
              <a:ext uri="{FF2B5EF4-FFF2-40B4-BE49-F238E27FC236}">
                <a16:creationId xmlns:a16="http://schemas.microsoft.com/office/drawing/2014/main" id="{327F7401-08BF-036E-38C3-9FB1646DEA84}"/>
              </a:ext>
            </a:extLst>
          </p:cNvPr>
          <p:cNvPicPr>
            <a:picLocks noChangeAspect="1"/>
          </p:cNvPicPr>
          <p:nvPr/>
        </p:nvPicPr>
        <p:blipFill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24271" r="66872"/>
          <a:stretch/>
        </p:blipFill>
        <p:spPr>
          <a:xfrm rot="20156416">
            <a:off x="9629977" y="3656977"/>
            <a:ext cx="2876777" cy="4300263"/>
          </a:xfrm>
          <a:prstGeom prst="rect">
            <a:avLst/>
          </a:prstGeom>
        </p:spPr>
      </p:pic>
    </p:spTree>
    <p:extLst>
      <p:ext uri="{BB962C8B-B14F-4D97-AF65-F5344CB8AC3E}">
        <p14:creationId xmlns:p14="http://schemas.microsoft.com/office/powerpoint/2010/main" val="22865471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atum 1">
            <a:extLst>
              <a:ext uri="{FF2B5EF4-FFF2-40B4-BE49-F238E27FC236}">
                <a16:creationId xmlns:a16="http://schemas.microsoft.com/office/drawing/2014/main" id="{18873B95-E353-D5CD-63A4-E7926627D9C4}"/>
              </a:ext>
            </a:extLst>
          </p:cNvPr>
          <p:cNvSpPr>
            <a:spLocks noGrp="1"/>
          </p:cNvSpPr>
          <p:nvPr>
            <p:ph type="dt" sz="half" idx="10"/>
          </p:nvPr>
        </p:nvSpPr>
        <p:spPr/>
        <p:txBody>
          <a:bodyPr/>
          <a:lstStyle/>
          <a:p>
            <a:r>
              <a:rPr lang="en-US"/>
              <a:t>May 2</a:t>
            </a:r>
            <a:r>
              <a:rPr lang="en-US" baseline="30000"/>
              <a:t>nd,</a:t>
            </a:r>
            <a:r>
              <a:rPr lang="en-US"/>
              <a:t> 2024</a:t>
            </a:r>
            <a:endParaRPr lang="en-BE"/>
          </a:p>
        </p:txBody>
      </p:sp>
      <p:sp>
        <p:nvSpPr>
          <p:cNvPr id="3" name="Tijdelijke aanduiding voor dianummer 2">
            <a:extLst>
              <a:ext uri="{FF2B5EF4-FFF2-40B4-BE49-F238E27FC236}">
                <a16:creationId xmlns:a16="http://schemas.microsoft.com/office/drawing/2014/main" id="{70774F00-0A8A-87B0-47FB-CCAC1042FC0E}"/>
              </a:ext>
            </a:extLst>
          </p:cNvPr>
          <p:cNvSpPr>
            <a:spLocks noGrp="1"/>
          </p:cNvSpPr>
          <p:nvPr>
            <p:ph type="sldNum" sz="quarter" idx="12"/>
          </p:nvPr>
        </p:nvSpPr>
        <p:spPr/>
        <p:txBody>
          <a:bodyPr/>
          <a:lstStyle/>
          <a:p>
            <a:fld id="{DB558DC6-E313-E247-9050-BA17FD2A5F72}" type="slidenum">
              <a:rPr lang="en-BE" smtClean="0"/>
              <a:t>10</a:t>
            </a:fld>
            <a:endParaRPr lang="en-BE"/>
          </a:p>
        </p:txBody>
      </p:sp>
      <p:sp>
        <p:nvSpPr>
          <p:cNvPr id="4" name="Title 1">
            <a:extLst>
              <a:ext uri="{FF2B5EF4-FFF2-40B4-BE49-F238E27FC236}">
                <a16:creationId xmlns:a16="http://schemas.microsoft.com/office/drawing/2014/main" id="{2A06FE46-DE31-FA34-3C9A-96C2CD096D0E}"/>
              </a:ext>
            </a:extLst>
          </p:cNvPr>
          <p:cNvSpPr txBox="1">
            <a:spLocks/>
          </p:cNvSpPr>
          <p:nvPr/>
        </p:nvSpPr>
        <p:spPr>
          <a:xfrm>
            <a:off x="4507123" y="673590"/>
            <a:ext cx="6123327" cy="1464018"/>
          </a:xfrm>
          <a:prstGeom prst="rect">
            <a:avLst/>
          </a:prstGeom>
        </p:spPr>
        <p:txBody>
          <a:bodyPr>
            <a:normAutofit fontScale="97500"/>
          </a:bodyPr>
          <a:lstStyle>
            <a:lvl1pPr algn="l" defTabSz="914400" rtl="0" eaLnBrk="1" latinLnBrk="0" hangingPunct="1">
              <a:lnSpc>
                <a:spcPct val="90000"/>
              </a:lnSpc>
              <a:spcBef>
                <a:spcPct val="0"/>
              </a:spcBef>
              <a:buNone/>
              <a:defRPr sz="4000" b="1" i="0" kern="1200" cap="none" baseline="0">
                <a:solidFill>
                  <a:srgbClr val="35A8E0"/>
                </a:solidFill>
                <a:latin typeface="Montserrat" panose="020F0502020204030204" pitchFamily="34" charset="0"/>
                <a:ea typeface="+mj-ea"/>
                <a:cs typeface="+mj-cs"/>
              </a:defRPr>
            </a:lvl1pPr>
          </a:lstStyle>
          <a:p>
            <a:endParaRPr lang="nl-BE" sz="3500"/>
          </a:p>
        </p:txBody>
      </p:sp>
      <p:sp>
        <p:nvSpPr>
          <p:cNvPr id="16" name="Title 1">
            <a:extLst>
              <a:ext uri="{FF2B5EF4-FFF2-40B4-BE49-F238E27FC236}">
                <a16:creationId xmlns:a16="http://schemas.microsoft.com/office/drawing/2014/main" id="{21D7812B-3D1D-28C5-4612-22EDACDA8177}"/>
              </a:ext>
            </a:extLst>
          </p:cNvPr>
          <p:cNvSpPr txBox="1">
            <a:spLocks/>
          </p:cNvSpPr>
          <p:nvPr/>
        </p:nvSpPr>
        <p:spPr>
          <a:xfrm>
            <a:off x="316650" y="557695"/>
            <a:ext cx="3413384" cy="1058662"/>
          </a:xfrm>
          <a:prstGeom prst="rect">
            <a:avLst/>
          </a:prstGeom>
        </p:spPr>
        <p:txBody>
          <a:bodyPr/>
          <a:lstStyle>
            <a:lvl1pPr algn="l" defTabSz="914400" rtl="0" eaLnBrk="1" latinLnBrk="0" hangingPunct="1">
              <a:lnSpc>
                <a:spcPct val="90000"/>
              </a:lnSpc>
              <a:spcBef>
                <a:spcPct val="0"/>
              </a:spcBef>
              <a:buNone/>
              <a:defRPr sz="4000" b="1" i="0" kern="1200" cap="none" baseline="0">
                <a:solidFill>
                  <a:srgbClr val="35A8E0"/>
                </a:solidFill>
                <a:latin typeface="Montserrat" panose="020F0502020204030204" pitchFamily="34" charset="0"/>
                <a:ea typeface="+mj-ea"/>
                <a:cs typeface="+mj-cs"/>
              </a:defRPr>
            </a:lvl1pPr>
          </a:lstStyle>
          <a:p>
            <a:r>
              <a:rPr lang="nl-BE"/>
              <a:t>Website</a:t>
            </a:r>
            <a:endParaRPr lang="en-BE"/>
          </a:p>
        </p:txBody>
      </p:sp>
      <p:sp>
        <p:nvSpPr>
          <p:cNvPr id="9" name="Text Placeholder 4">
            <a:extLst>
              <a:ext uri="{FF2B5EF4-FFF2-40B4-BE49-F238E27FC236}">
                <a16:creationId xmlns:a16="http://schemas.microsoft.com/office/drawing/2014/main" id="{5C6DCE15-B13B-8189-CAAE-C64FECBF01C2}"/>
              </a:ext>
            </a:extLst>
          </p:cNvPr>
          <p:cNvSpPr txBox="1">
            <a:spLocks/>
          </p:cNvSpPr>
          <p:nvPr/>
        </p:nvSpPr>
        <p:spPr>
          <a:xfrm>
            <a:off x="316650" y="1163831"/>
            <a:ext cx="2994719" cy="5136474"/>
          </a:xfrm>
          <a:prstGeom prst="rect">
            <a:avLst/>
          </a:prstGeom>
        </p:spPr>
        <p:txBody>
          <a:bodyPr vert="horz" lIns="91440" tIns="45720" rIns="91440" bIns="45720" rtlCol="0">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sz="3200" b="1" i="0" kern="1200" baseline="0">
                <a:solidFill>
                  <a:srgbClr val="174861"/>
                </a:solidFill>
                <a:latin typeface="Montserrat" pitchFamily="2" charset="77"/>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800" kern="1200" baseline="0">
                <a:solidFill>
                  <a:srgbClr val="174861"/>
                </a:solidFill>
                <a:latin typeface="Montserrat" pitchFamily="2" charset="77"/>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400" kern="1200" baseline="0">
                <a:solidFill>
                  <a:srgbClr val="174861"/>
                </a:solidFill>
                <a:latin typeface="Montserrat" pitchFamily="2" charset="77"/>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2000" kern="1200" baseline="0">
                <a:solidFill>
                  <a:srgbClr val="174861"/>
                </a:solidFill>
                <a:latin typeface="Montserrat" pitchFamily="2" charset="77"/>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2000" kern="1200" baseline="0">
                <a:solidFill>
                  <a:srgbClr val="174861"/>
                </a:solidFill>
                <a:latin typeface="Montserrat" pitchFamily="2" charset="77"/>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9pPr>
          </a:lstStyle>
          <a:p>
            <a:r>
              <a:rPr lang="en-US" sz="2000" b="0"/>
              <a:t>Online card browser</a:t>
            </a:r>
          </a:p>
          <a:p>
            <a:endParaRPr lang="en-US" sz="2000" b="0"/>
          </a:p>
          <a:p>
            <a:r>
              <a:rPr lang="en-US" sz="2000" b="0"/>
              <a:t>How to play</a:t>
            </a:r>
          </a:p>
          <a:p>
            <a:endParaRPr lang="en-US" sz="2000" b="0"/>
          </a:p>
          <a:p>
            <a:r>
              <a:rPr lang="en-US" sz="2000"/>
              <a:t>Mappings</a:t>
            </a:r>
          </a:p>
          <a:p>
            <a:endParaRPr lang="en-US" sz="2000" b="0"/>
          </a:p>
          <a:p>
            <a:r>
              <a:rPr lang="en-US" sz="2000" b="0"/>
              <a:t>Attack descriptions</a:t>
            </a:r>
          </a:p>
          <a:p>
            <a:endParaRPr lang="en-US" sz="2000" b="0"/>
          </a:p>
          <a:p>
            <a:r>
              <a:rPr lang="en-US" sz="2000" b="0"/>
              <a:t>Taxonomy</a:t>
            </a:r>
          </a:p>
          <a:p>
            <a:endParaRPr lang="en-US" sz="2000" b="0"/>
          </a:p>
          <a:p>
            <a:r>
              <a:rPr lang="en-US" sz="2000" b="0"/>
              <a:t>Blog</a:t>
            </a:r>
          </a:p>
          <a:p>
            <a:endParaRPr lang="en-US" sz="2000" b="0"/>
          </a:p>
          <a:p>
            <a:r>
              <a:rPr lang="en-US" sz="2000" b="0"/>
              <a:t>Comment section</a:t>
            </a:r>
          </a:p>
        </p:txBody>
      </p:sp>
      <p:pic>
        <p:nvPicPr>
          <p:cNvPr id="7" name="Afbeelding 6">
            <a:extLst>
              <a:ext uri="{FF2B5EF4-FFF2-40B4-BE49-F238E27FC236}">
                <a16:creationId xmlns:a16="http://schemas.microsoft.com/office/drawing/2014/main" id="{D2475185-4240-E92C-F0FA-1B24DC870B51}"/>
              </a:ext>
            </a:extLst>
          </p:cNvPr>
          <p:cNvPicPr>
            <a:picLocks noChangeAspect="1"/>
          </p:cNvPicPr>
          <p:nvPr/>
        </p:nvPicPr>
        <p:blipFill>
          <a:blip r:embed="rId2"/>
          <a:stretch>
            <a:fillRect/>
          </a:stretch>
        </p:blipFill>
        <p:spPr>
          <a:xfrm>
            <a:off x="3261759" y="860763"/>
            <a:ext cx="8965761" cy="5136474"/>
          </a:xfrm>
          <a:prstGeom prst="rect">
            <a:avLst/>
          </a:prstGeom>
        </p:spPr>
      </p:pic>
      <p:pic>
        <p:nvPicPr>
          <p:cNvPr id="10" name="Afbeelding 9">
            <a:extLst>
              <a:ext uri="{FF2B5EF4-FFF2-40B4-BE49-F238E27FC236}">
                <a16:creationId xmlns:a16="http://schemas.microsoft.com/office/drawing/2014/main" id="{7D61C309-5644-4908-2A2C-F1351A034DFB}"/>
              </a:ext>
            </a:extLst>
          </p:cNvPr>
          <p:cNvPicPr>
            <a:picLocks noChangeAspect="1"/>
          </p:cNvPicPr>
          <p:nvPr/>
        </p:nvPicPr>
        <p:blipFill>
          <a:blip r:embed="rId3"/>
          <a:stretch>
            <a:fillRect/>
          </a:stretch>
        </p:blipFill>
        <p:spPr>
          <a:xfrm>
            <a:off x="3261759" y="5928622"/>
            <a:ext cx="8965761" cy="1838582"/>
          </a:xfrm>
          <a:prstGeom prst="rect">
            <a:avLst/>
          </a:prstGeom>
        </p:spPr>
      </p:pic>
      <p:pic>
        <p:nvPicPr>
          <p:cNvPr id="11" name="Afbeelding 10">
            <a:extLst>
              <a:ext uri="{FF2B5EF4-FFF2-40B4-BE49-F238E27FC236}">
                <a16:creationId xmlns:a16="http://schemas.microsoft.com/office/drawing/2014/main" id="{03620178-60DC-9E09-5D76-0C848CE37C46}"/>
              </a:ext>
            </a:extLst>
          </p:cNvPr>
          <p:cNvPicPr>
            <a:picLocks noChangeAspect="1"/>
          </p:cNvPicPr>
          <p:nvPr/>
        </p:nvPicPr>
        <p:blipFill>
          <a:blip r:embed="rId3"/>
          <a:stretch>
            <a:fillRect/>
          </a:stretch>
        </p:blipFill>
        <p:spPr>
          <a:xfrm>
            <a:off x="3261759" y="-977819"/>
            <a:ext cx="8930241" cy="1838582"/>
          </a:xfrm>
          <a:prstGeom prst="rect">
            <a:avLst/>
          </a:prstGeom>
        </p:spPr>
      </p:pic>
    </p:spTree>
    <p:extLst>
      <p:ext uri="{BB962C8B-B14F-4D97-AF65-F5344CB8AC3E}">
        <p14:creationId xmlns:p14="http://schemas.microsoft.com/office/powerpoint/2010/main" val="22338739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atum 1">
            <a:extLst>
              <a:ext uri="{FF2B5EF4-FFF2-40B4-BE49-F238E27FC236}">
                <a16:creationId xmlns:a16="http://schemas.microsoft.com/office/drawing/2014/main" id="{18873B95-E353-D5CD-63A4-E7926627D9C4}"/>
              </a:ext>
            </a:extLst>
          </p:cNvPr>
          <p:cNvSpPr>
            <a:spLocks noGrp="1"/>
          </p:cNvSpPr>
          <p:nvPr>
            <p:ph type="dt" sz="half" idx="10"/>
          </p:nvPr>
        </p:nvSpPr>
        <p:spPr/>
        <p:txBody>
          <a:bodyPr/>
          <a:lstStyle/>
          <a:p>
            <a:r>
              <a:rPr lang="en-US"/>
              <a:t>May 2</a:t>
            </a:r>
            <a:r>
              <a:rPr lang="en-US" baseline="30000"/>
              <a:t>nd,</a:t>
            </a:r>
            <a:r>
              <a:rPr lang="en-US"/>
              <a:t> 2024</a:t>
            </a:r>
            <a:endParaRPr lang="en-BE"/>
          </a:p>
        </p:txBody>
      </p:sp>
      <p:sp>
        <p:nvSpPr>
          <p:cNvPr id="3" name="Tijdelijke aanduiding voor dianummer 2">
            <a:extLst>
              <a:ext uri="{FF2B5EF4-FFF2-40B4-BE49-F238E27FC236}">
                <a16:creationId xmlns:a16="http://schemas.microsoft.com/office/drawing/2014/main" id="{70774F00-0A8A-87B0-47FB-CCAC1042FC0E}"/>
              </a:ext>
            </a:extLst>
          </p:cNvPr>
          <p:cNvSpPr>
            <a:spLocks noGrp="1"/>
          </p:cNvSpPr>
          <p:nvPr>
            <p:ph type="sldNum" sz="quarter" idx="12"/>
          </p:nvPr>
        </p:nvSpPr>
        <p:spPr/>
        <p:txBody>
          <a:bodyPr/>
          <a:lstStyle/>
          <a:p>
            <a:fld id="{DB558DC6-E313-E247-9050-BA17FD2A5F72}" type="slidenum">
              <a:rPr lang="en-BE" smtClean="0"/>
              <a:t>11</a:t>
            </a:fld>
            <a:endParaRPr lang="en-BE"/>
          </a:p>
        </p:txBody>
      </p:sp>
      <p:sp>
        <p:nvSpPr>
          <p:cNvPr id="4" name="Title 1">
            <a:extLst>
              <a:ext uri="{FF2B5EF4-FFF2-40B4-BE49-F238E27FC236}">
                <a16:creationId xmlns:a16="http://schemas.microsoft.com/office/drawing/2014/main" id="{2A06FE46-DE31-FA34-3C9A-96C2CD096D0E}"/>
              </a:ext>
            </a:extLst>
          </p:cNvPr>
          <p:cNvSpPr txBox="1">
            <a:spLocks/>
          </p:cNvSpPr>
          <p:nvPr/>
        </p:nvSpPr>
        <p:spPr>
          <a:xfrm>
            <a:off x="4507123" y="673590"/>
            <a:ext cx="6123327" cy="1464018"/>
          </a:xfrm>
          <a:prstGeom prst="rect">
            <a:avLst/>
          </a:prstGeom>
        </p:spPr>
        <p:txBody>
          <a:bodyPr>
            <a:normAutofit fontScale="97500"/>
          </a:bodyPr>
          <a:lstStyle>
            <a:lvl1pPr algn="l" defTabSz="914400" rtl="0" eaLnBrk="1" latinLnBrk="0" hangingPunct="1">
              <a:lnSpc>
                <a:spcPct val="90000"/>
              </a:lnSpc>
              <a:spcBef>
                <a:spcPct val="0"/>
              </a:spcBef>
              <a:buNone/>
              <a:defRPr sz="4000" b="1" i="0" kern="1200" cap="none" baseline="0">
                <a:solidFill>
                  <a:srgbClr val="35A8E0"/>
                </a:solidFill>
                <a:latin typeface="Montserrat" panose="020F0502020204030204" pitchFamily="34" charset="0"/>
                <a:ea typeface="+mj-ea"/>
                <a:cs typeface="+mj-cs"/>
              </a:defRPr>
            </a:lvl1pPr>
          </a:lstStyle>
          <a:p>
            <a:endParaRPr lang="nl-BE" sz="3500"/>
          </a:p>
        </p:txBody>
      </p:sp>
      <p:sp>
        <p:nvSpPr>
          <p:cNvPr id="16" name="Title 1">
            <a:extLst>
              <a:ext uri="{FF2B5EF4-FFF2-40B4-BE49-F238E27FC236}">
                <a16:creationId xmlns:a16="http://schemas.microsoft.com/office/drawing/2014/main" id="{21D7812B-3D1D-28C5-4612-22EDACDA8177}"/>
              </a:ext>
            </a:extLst>
          </p:cNvPr>
          <p:cNvSpPr txBox="1">
            <a:spLocks/>
          </p:cNvSpPr>
          <p:nvPr/>
        </p:nvSpPr>
        <p:spPr>
          <a:xfrm>
            <a:off x="316650" y="557695"/>
            <a:ext cx="3413384" cy="1058662"/>
          </a:xfrm>
          <a:prstGeom prst="rect">
            <a:avLst/>
          </a:prstGeom>
        </p:spPr>
        <p:txBody>
          <a:bodyPr/>
          <a:lstStyle>
            <a:lvl1pPr algn="l" defTabSz="914400" rtl="0" eaLnBrk="1" latinLnBrk="0" hangingPunct="1">
              <a:lnSpc>
                <a:spcPct val="90000"/>
              </a:lnSpc>
              <a:spcBef>
                <a:spcPct val="0"/>
              </a:spcBef>
              <a:buNone/>
              <a:defRPr sz="4000" b="1" i="0" kern="1200" cap="none" baseline="0">
                <a:solidFill>
                  <a:srgbClr val="35A8E0"/>
                </a:solidFill>
                <a:latin typeface="Montserrat" panose="020F0502020204030204" pitchFamily="34" charset="0"/>
                <a:ea typeface="+mj-ea"/>
                <a:cs typeface="+mj-cs"/>
              </a:defRPr>
            </a:lvl1pPr>
          </a:lstStyle>
          <a:p>
            <a:r>
              <a:rPr lang="nl-BE"/>
              <a:t>Website</a:t>
            </a:r>
            <a:endParaRPr lang="en-BE"/>
          </a:p>
        </p:txBody>
      </p:sp>
      <p:sp>
        <p:nvSpPr>
          <p:cNvPr id="9" name="Text Placeholder 4">
            <a:extLst>
              <a:ext uri="{FF2B5EF4-FFF2-40B4-BE49-F238E27FC236}">
                <a16:creationId xmlns:a16="http://schemas.microsoft.com/office/drawing/2014/main" id="{5C6DCE15-B13B-8189-CAAE-C64FECBF01C2}"/>
              </a:ext>
            </a:extLst>
          </p:cNvPr>
          <p:cNvSpPr txBox="1">
            <a:spLocks/>
          </p:cNvSpPr>
          <p:nvPr/>
        </p:nvSpPr>
        <p:spPr>
          <a:xfrm>
            <a:off x="316650" y="1163831"/>
            <a:ext cx="2994719" cy="5136474"/>
          </a:xfrm>
          <a:prstGeom prst="rect">
            <a:avLst/>
          </a:prstGeom>
        </p:spPr>
        <p:txBody>
          <a:bodyPr vert="horz" lIns="91440" tIns="45720" rIns="91440" bIns="45720" rtlCol="0">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sz="3200" b="1" i="0" kern="1200" baseline="0">
                <a:solidFill>
                  <a:srgbClr val="174861"/>
                </a:solidFill>
                <a:latin typeface="Montserrat" pitchFamily="2" charset="77"/>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800" kern="1200" baseline="0">
                <a:solidFill>
                  <a:srgbClr val="174861"/>
                </a:solidFill>
                <a:latin typeface="Montserrat" pitchFamily="2" charset="77"/>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400" kern="1200" baseline="0">
                <a:solidFill>
                  <a:srgbClr val="174861"/>
                </a:solidFill>
                <a:latin typeface="Montserrat" pitchFamily="2" charset="77"/>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2000" kern="1200" baseline="0">
                <a:solidFill>
                  <a:srgbClr val="174861"/>
                </a:solidFill>
                <a:latin typeface="Montserrat" pitchFamily="2" charset="77"/>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2000" kern="1200" baseline="0">
                <a:solidFill>
                  <a:srgbClr val="174861"/>
                </a:solidFill>
                <a:latin typeface="Montserrat" pitchFamily="2" charset="77"/>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9pPr>
          </a:lstStyle>
          <a:p>
            <a:r>
              <a:rPr lang="en-US" sz="2000" b="0"/>
              <a:t>Online card browser</a:t>
            </a:r>
          </a:p>
          <a:p>
            <a:endParaRPr lang="en-US" sz="2000" b="0"/>
          </a:p>
          <a:p>
            <a:r>
              <a:rPr lang="en-US" sz="2000" b="0"/>
              <a:t>How to play</a:t>
            </a:r>
          </a:p>
          <a:p>
            <a:endParaRPr lang="en-US" sz="2000" b="0"/>
          </a:p>
          <a:p>
            <a:r>
              <a:rPr lang="en-US" sz="2000" b="0"/>
              <a:t>Mappings</a:t>
            </a:r>
          </a:p>
          <a:p>
            <a:endParaRPr lang="en-US" sz="2000" b="0"/>
          </a:p>
          <a:p>
            <a:r>
              <a:rPr lang="en-US" sz="2000" b="0"/>
              <a:t>Attack descriptions</a:t>
            </a:r>
          </a:p>
          <a:p>
            <a:endParaRPr lang="en-US" sz="2000" b="0"/>
          </a:p>
          <a:p>
            <a:r>
              <a:rPr lang="en-US" sz="2000"/>
              <a:t>Taxonomy</a:t>
            </a:r>
          </a:p>
          <a:p>
            <a:endParaRPr lang="en-US" sz="2000" b="0"/>
          </a:p>
          <a:p>
            <a:r>
              <a:rPr lang="en-US" sz="2000" b="0"/>
              <a:t>Blog</a:t>
            </a:r>
          </a:p>
          <a:p>
            <a:endParaRPr lang="en-US" sz="2000" b="0"/>
          </a:p>
          <a:p>
            <a:r>
              <a:rPr lang="en-US" sz="2000" b="0"/>
              <a:t>Comment section</a:t>
            </a:r>
          </a:p>
        </p:txBody>
      </p:sp>
      <p:pic>
        <p:nvPicPr>
          <p:cNvPr id="7" name="Afbeelding 6">
            <a:extLst>
              <a:ext uri="{FF2B5EF4-FFF2-40B4-BE49-F238E27FC236}">
                <a16:creationId xmlns:a16="http://schemas.microsoft.com/office/drawing/2014/main" id="{80DA3ED7-9B2B-BAD1-30CB-59E6C34751B9}"/>
              </a:ext>
            </a:extLst>
          </p:cNvPr>
          <p:cNvPicPr>
            <a:picLocks noChangeAspect="1"/>
          </p:cNvPicPr>
          <p:nvPr/>
        </p:nvPicPr>
        <p:blipFill>
          <a:blip r:embed="rId2"/>
          <a:stretch>
            <a:fillRect/>
          </a:stretch>
        </p:blipFill>
        <p:spPr>
          <a:xfrm>
            <a:off x="3530877" y="1026099"/>
            <a:ext cx="8661123" cy="4805802"/>
          </a:xfrm>
          <a:prstGeom prst="rect">
            <a:avLst/>
          </a:prstGeom>
        </p:spPr>
      </p:pic>
      <p:pic>
        <p:nvPicPr>
          <p:cNvPr id="10" name="Afbeelding 9">
            <a:extLst>
              <a:ext uri="{FF2B5EF4-FFF2-40B4-BE49-F238E27FC236}">
                <a16:creationId xmlns:a16="http://schemas.microsoft.com/office/drawing/2014/main" id="{5ADAAC6B-A082-EACF-3C3B-7E098640C206}"/>
              </a:ext>
            </a:extLst>
          </p:cNvPr>
          <p:cNvPicPr>
            <a:picLocks noChangeAspect="1"/>
          </p:cNvPicPr>
          <p:nvPr/>
        </p:nvPicPr>
        <p:blipFill>
          <a:blip r:embed="rId3"/>
          <a:stretch>
            <a:fillRect/>
          </a:stretch>
        </p:blipFill>
        <p:spPr>
          <a:xfrm>
            <a:off x="3530877" y="-751556"/>
            <a:ext cx="8661123" cy="1838582"/>
          </a:xfrm>
          <a:prstGeom prst="rect">
            <a:avLst/>
          </a:prstGeom>
        </p:spPr>
      </p:pic>
      <p:pic>
        <p:nvPicPr>
          <p:cNvPr id="12" name="Afbeelding 11">
            <a:extLst>
              <a:ext uri="{FF2B5EF4-FFF2-40B4-BE49-F238E27FC236}">
                <a16:creationId xmlns:a16="http://schemas.microsoft.com/office/drawing/2014/main" id="{EE1A6C03-D992-B7F4-2BCD-6341DB8483DF}"/>
              </a:ext>
            </a:extLst>
          </p:cNvPr>
          <p:cNvPicPr>
            <a:picLocks noChangeAspect="1"/>
          </p:cNvPicPr>
          <p:nvPr/>
        </p:nvPicPr>
        <p:blipFill>
          <a:blip r:embed="rId3"/>
          <a:stretch>
            <a:fillRect/>
          </a:stretch>
        </p:blipFill>
        <p:spPr>
          <a:xfrm>
            <a:off x="3530877" y="5770974"/>
            <a:ext cx="8661123" cy="1838582"/>
          </a:xfrm>
          <a:prstGeom prst="rect">
            <a:avLst/>
          </a:prstGeom>
        </p:spPr>
      </p:pic>
    </p:spTree>
    <p:extLst>
      <p:ext uri="{BB962C8B-B14F-4D97-AF65-F5344CB8AC3E}">
        <p14:creationId xmlns:p14="http://schemas.microsoft.com/office/powerpoint/2010/main" val="17259405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405642-99E3-6F48-E246-201EDA80880B}"/>
              </a:ext>
            </a:extLst>
          </p:cNvPr>
          <p:cNvSpPr>
            <a:spLocks noGrp="1"/>
          </p:cNvSpPr>
          <p:nvPr>
            <p:ph type="title"/>
          </p:nvPr>
        </p:nvSpPr>
        <p:spPr/>
        <p:txBody>
          <a:bodyPr/>
          <a:lstStyle/>
          <a:p>
            <a:r>
              <a:rPr lang="nl-BE" err="1"/>
              <a:t>Cornucopia</a:t>
            </a:r>
            <a:r>
              <a:rPr lang="nl-BE"/>
              <a:t> &amp; Scrum</a:t>
            </a:r>
            <a:endParaRPr lang="en-BE"/>
          </a:p>
        </p:txBody>
      </p:sp>
      <p:sp>
        <p:nvSpPr>
          <p:cNvPr id="3" name="Date Placeholder 2">
            <a:extLst>
              <a:ext uri="{FF2B5EF4-FFF2-40B4-BE49-F238E27FC236}">
                <a16:creationId xmlns:a16="http://schemas.microsoft.com/office/drawing/2014/main" id="{DC9A06E8-3D61-49B1-D15F-0F98A8F23D4B}"/>
              </a:ext>
            </a:extLst>
          </p:cNvPr>
          <p:cNvSpPr>
            <a:spLocks noGrp="1"/>
          </p:cNvSpPr>
          <p:nvPr>
            <p:ph type="dt" sz="half" idx="10"/>
          </p:nvPr>
        </p:nvSpPr>
        <p:spPr/>
        <p:txBody>
          <a:bodyPr/>
          <a:lstStyle/>
          <a:p>
            <a:r>
              <a:rPr lang="en-US"/>
              <a:t>May 2</a:t>
            </a:r>
            <a:r>
              <a:rPr lang="en-US" baseline="30000"/>
              <a:t>nd,</a:t>
            </a:r>
            <a:r>
              <a:rPr lang="en-US"/>
              <a:t> 2024</a:t>
            </a:r>
            <a:endParaRPr lang="en-BE"/>
          </a:p>
        </p:txBody>
      </p:sp>
      <p:sp>
        <p:nvSpPr>
          <p:cNvPr id="4" name="Slide Number Placeholder 3">
            <a:extLst>
              <a:ext uri="{FF2B5EF4-FFF2-40B4-BE49-F238E27FC236}">
                <a16:creationId xmlns:a16="http://schemas.microsoft.com/office/drawing/2014/main" id="{9A64EE60-198F-0038-01FF-4D5B71F19CAB}"/>
              </a:ext>
            </a:extLst>
          </p:cNvPr>
          <p:cNvSpPr>
            <a:spLocks noGrp="1"/>
          </p:cNvSpPr>
          <p:nvPr>
            <p:ph type="sldNum" sz="quarter" idx="12"/>
          </p:nvPr>
        </p:nvSpPr>
        <p:spPr/>
        <p:txBody>
          <a:bodyPr/>
          <a:lstStyle/>
          <a:p>
            <a:fld id="{DB558DC6-E313-E247-9050-BA17FD2A5F72}" type="slidenum">
              <a:rPr lang="en-BE" smtClean="0"/>
              <a:t>12</a:t>
            </a:fld>
            <a:endParaRPr lang="en-BE"/>
          </a:p>
        </p:txBody>
      </p:sp>
      <p:sp>
        <p:nvSpPr>
          <p:cNvPr id="6" name="Text Placeholder 5">
            <a:extLst>
              <a:ext uri="{FF2B5EF4-FFF2-40B4-BE49-F238E27FC236}">
                <a16:creationId xmlns:a16="http://schemas.microsoft.com/office/drawing/2014/main" id="{63700019-D8A4-B16D-D64E-7E34C7D405C4}"/>
              </a:ext>
            </a:extLst>
          </p:cNvPr>
          <p:cNvSpPr>
            <a:spLocks noGrp="1"/>
          </p:cNvSpPr>
          <p:nvPr>
            <p:ph type="body" idx="1"/>
          </p:nvPr>
        </p:nvSpPr>
        <p:spPr>
          <a:xfrm>
            <a:off x="838200" y="1711912"/>
            <a:ext cx="8502570" cy="4396126"/>
          </a:xfrm>
        </p:spPr>
        <p:txBody>
          <a:bodyPr vert="horz" lIns="91440" tIns="45720" rIns="91440" bIns="45720" rtlCol="0" anchor="t">
            <a:normAutofit/>
          </a:bodyPr>
          <a:lstStyle/>
          <a:p>
            <a:pPr marL="285750" indent="-285750">
              <a:buClr>
                <a:srgbClr val="548EAA"/>
              </a:buClr>
              <a:buFont typeface="Arial" panose="020B0604020202020204" pitchFamily="34" charset="0"/>
              <a:buChar char="•"/>
            </a:pPr>
            <a:r>
              <a:rPr lang="nl-BE" sz="2400" err="1">
                <a:solidFill>
                  <a:schemeClr val="tx1"/>
                </a:solidFill>
                <a:latin typeface="Montserrat"/>
              </a:rPr>
              <a:t>Why</a:t>
            </a:r>
            <a:r>
              <a:rPr lang="nl-BE" sz="2400">
                <a:solidFill>
                  <a:schemeClr val="tx1"/>
                </a:solidFill>
                <a:latin typeface="Montserrat"/>
              </a:rPr>
              <a:t> of scrum</a:t>
            </a:r>
          </a:p>
          <a:p>
            <a:pPr marL="285750" indent="-285750">
              <a:buClr>
                <a:srgbClr val="548EAA"/>
              </a:buClr>
              <a:buFont typeface="Arial" panose="020B0604020202020204" pitchFamily="34" charset="0"/>
              <a:buChar char="•"/>
            </a:pPr>
            <a:r>
              <a:rPr lang="nl-BE" sz="2400">
                <a:solidFill>
                  <a:schemeClr val="tx1"/>
                </a:solidFill>
                <a:latin typeface="Montserrat"/>
              </a:rPr>
              <a:t>Integration of </a:t>
            </a:r>
            <a:r>
              <a:rPr lang="nl-BE" sz="2400" err="1">
                <a:solidFill>
                  <a:schemeClr val="tx1"/>
                </a:solidFill>
                <a:latin typeface="Montserrat"/>
              </a:rPr>
              <a:t>Cornucopia</a:t>
            </a:r>
            <a:endParaRPr lang="nl-BE" sz="2400">
              <a:solidFill>
                <a:schemeClr val="tx1"/>
              </a:solidFill>
              <a:latin typeface="Montserrat"/>
            </a:endParaRPr>
          </a:p>
          <a:p>
            <a:pPr marL="285750" indent="-285750">
              <a:buClr>
                <a:srgbClr val="548EAA"/>
              </a:buClr>
              <a:buFont typeface="Arial" panose="020B0604020202020204" pitchFamily="34" charset="0"/>
              <a:buChar char="•"/>
            </a:pPr>
            <a:endParaRPr lang="nl-BE" sz="2400">
              <a:solidFill>
                <a:schemeClr val="tx1"/>
              </a:solidFill>
              <a:latin typeface="Montserrat" pitchFamily="2" charset="0"/>
            </a:endParaRPr>
          </a:p>
        </p:txBody>
      </p:sp>
      <p:sp>
        <p:nvSpPr>
          <p:cNvPr id="18" name="Tijdelijke aanduiding voor afbeelding 17">
            <a:extLst>
              <a:ext uri="{FF2B5EF4-FFF2-40B4-BE49-F238E27FC236}">
                <a16:creationId xmlns:a16="http://schemas.microsoft.com/office/drawing/2014/main" id="{1D9F644C-AA3F-025A-66A1-663813D180EC}"/>
              </a:ext>
            </a:extLst>
          </p:cNvPr>
          <p:cNvSpPr>
            <a:spLocks noGrp="1"/>
          </p:cNvSpPr>
          <p:nvPr>
            <p:ph type="pic" sz="quarter" idx="15"/>
          </p:nvPr>
        </p:nvSpPr>
        <p:spPr>
          <a:xfrm rot="2700000">
            <a:off x="7713448" y="-2521762"/>
            <a:ext cx="3907277" cy="7963369"/>
          </a:xfrm>
          <a:blipFill dpi="0" rotWithShape="0">
            <a:blip r:embed="rId2"/>
            <a:srcRect/>
            <a:stretch>
              <a:fillRect/>
            </a:stretch>
          </a:blipFill>
        </p:spPr>
        <p:txBody>
          <a:bodyPr/>
          <a:lstStyle/>
          <a:p>
            <a:endParaRPr lang="nl-BE"/>
          </a:p>
        </p:txBody>
      </p:sp>
    </p:spTree>
    <p:extLst>
      <p:ext uri="{BB962C8B-B14F-4D97-AF65-F5344CB8AC3E}">
        <p14:creationId xmlns:p14="http://schemas.microsoft.com/office/powerpoint/2010/main" val="21485609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B316AB-5ED6-4826-87CE-E0AC1AAD53B2}"/>
              </a:ext>
            </a:extLst>
          </p:cNvPr>
          <p:cNvSpPr>
            <a:spLocks noGrp="1"/>
          </p:cNvSpPr>
          <p:nvPr>
            <p:ph type="title"/>
          </p:nvPr>
        </p:nvSpPr>
        <p:spPr/>
        <p:txBody>
          <a:bodyPr/>
          <a:lstStyle/>
          <a:p>
            <a:r>
              <a:rPr lang="en-BE"/>
              <a:t>T</a:t>
            </a:r>
            <a:r>
              <a:rPr lang="nl-NL"/>
              <a:t>h</a:t>
            </a:r>
            <a:r>
              <a:rPr lang="en-BE"/>
              <a:t>e </a:t>
            </a:r>
            <a:r>
              <a:rPr lang="en-US"/>
              <a:t>WHY of Scrum (core concepts)</a:t>
            </a:r>
            <a:endParaRPr lang="nl-NL"/>
          </a:p>
        </p:txBody>
      </p:sp>
      <p:sp>
        <p:nvSpPr>
          <p:cNvPr id="3" name="Content Placeholder 2">
            <a:extLst>
              <a:ext uri="{FF2B5EF4-FFF2-40B4-BE49-F238E27FC236}">
                <a16:creationId xmlns:a16="http://schemas.microsoft.com/office/drawing/2014/main" id="{5C133BD6-CC89-4FD4-9D40-73B78EB05171}"/>
              </a:ext>
            </a:extLst>
          </p:cNvPr>
          <p:cNvSpPr>
            <a:spLocks noGrp="1"/>
          </p:cNvSpPr>
          <p:nvPr>
            <p:ph idx="1"/>
          </p:nvPr>
        </p:nvSpPr>
        <p:spPr/>
        <p:txBody>
          <a:bodyPr/>
          <a:lstStyle/>
          <a:p>
            <a:pPr marL="411480" indent="-411480"/>
            <a:r>
              <a:rPr lang="en-US" sz="2400" b="0"/>
              <a:t>What type of</a:t>
            </a:r>
            <a:r>
              <a:rPr lang="en-BE" sz="2400" b="0"/>
              <a:t> process</a:t>
            </a:r>
            <a:r>
              <a:rPr lang="en-US" sz="2400" b="0"/>
              <a:t> is Software Development?</a:t>
            </a:r>
            <a:endParaRPr lang="en-BE" sz="2400" b="0"/>
          </a:p>
          <a:p>
            <a:pPr marL="411480" indent="-411480"/>
            <a:r>
              <a:rPr lang="nl-NL" sz="2400" b="0"/>
              <a:t>T</a:t>
            </a:r>
            <a:r>
              <a:rPr lang="en-BE" sz="2400" b="0"/>
              <a:t>h</a:t>
            </a:r>
            <a:r>
              <a:rPr lang="nl-NL" sz="2400" b="0"/>
              <a:t>e</a:t>
            </a:r>
            <a:r>
              <a:rPr lang="en-BE" sz="2400" b="0"/>
              <a:t> </a:t>
            </a:r>
            <a:r>
              <a:rPr lang="nl-NL" sz="2400" b="0"/>
              <a:t>t</a:t>
            </a:r>
            <a:r>
              <a:rPr lang="en-BE" sz="2400" b="0" err="1"/>
              <a:t>imebox</a:t>
            </a:r>
            <a:r>
              <a:rPr lang="en-BE" sz="2400" b="0"/>
              <a:t> </a:t>
            </a:r>
            <a:r>
              <a:rPr lang="nl-NL" sz="2400" b="0"/>
              <a:t>p</a:t>
            </a:r>
            <a:r>
              <a:rPr lang="en-BE" sz="2400" b="0"/>
              <a:t>r</a:t>
            </a:r>
            <a:r>
              <a:rPr lang="nl-NL" sz="2400" b="0"/>
              <a:t>i</a:t>
            </a:r>
            <a:r>
              <a:rPr lang="en-BE" sz="2400" b="0"/>
              <a:t>n</a:t>
            </a:r>
            <a:r>
              <a:rPr lang="nl-NL" sz="2400" b="0"/>
              <a:t>c</a:t>
            </a:r>
            <a:r>
              <a:rPr lang="en-BE" sz="2400" b="0" err="1"/>
              <a:t>i</a:t>
            </a:r>
            <a:r>
              <a:rPr lang="nl-NL" sz="2400" b="0"/>
              <a:t>p</a:t>
            </a:r>
            <a:r>
              <a:rPr lang="en-BE" sz="2400" b="0"/>
              <a:t>l</a:t>
            </a:r>
            <a:r>
              <a:rPr lang="nl-NL" sz="2400" b="0"/>
              <a:t>e</a:t>
            </a:r>
            <a:endParaRPr lang="en-BE" sz="2400" b="0"/>
          </a:p>
          <a:p>
            <a:pPr marL="411480" indent="-411480"/>
            <a:r>
              <a:rPr lang="nl-NL" sz="2400" b="0"/>
              <a:t>T</a:t>
            </a:r>
            <a:r>
              <a:rPr lang="en-BE" sz="2400" b="0"/>
              <a:t>h</a:t>
            </a:r>
            <a:r>
              <a:rPr lang="nl-NL" sz="2400" b="0"/>
              <a:t>e</a:t>
            </a:r>
            <a:r>
              <a:rPr lang="en-BE" sz="2400" b="0"/>
              <a:t> </a:t>
            </a:r>
            <a:r>
              <a:rPr lang="nl-NL" sz="2400" b="0"/>
              <a:t>K</a:t>
            </a:r>
            <a:r>
              <a:rPr lang="en-BE" sz="2400" b="0"/>
              <a:t>I</a:t>
            </a:r>
            <a:r>
              <a:rPr lang="nl-NL" sz="2400" b="0"/>
              <a:t>S</a:t>
            </a:r>
            <a:r>
              <a:rPr lang="en-BE" sz="2400" b="0"/>
              <a:t>S </a:t>
            </a:r>
            <a:r>
              <a:rPr lang="nl-NL" sz="2400" b="0"/>
              <a:t>p</a:t>
            </a:r>
            <a:r>
              <a:rPr lang="en-BE" sz="2400" b="0"/>
              <a:t>r</a:t>
            </a:r>
            <a:r>
              <a:rPr lang="nl-NL" sz="2400" b="0"/>
              <a:t>i</a:t>
            </a:r>
            <a:r>
              <a:rPr lang="en-BE" sz="2400" b="0"/>
              <a:t>n</a:t>
            </a:r>
            <a:r>
              <a:rPr lang="nl-NL" sz="2400" b="0"/>
              <a:t>c</a:t>
            </a:r>
            <a:r>
              <a:rPr lang="en-BE" sz="2400" b="0" err="1"/>
              <a:t>i</a:t>
            </a:r>
            <a:r>
              <a:rPr lang="nl-NL" sz="2400" b="0"/>
              <a:t>p</a:t>
            </a:r>
            <a:r>
              <a:rPr lang="en-BE" sz="2400" b="0"/>
              <a:t>le</a:t>
            </a:r>
          </a:p>
        </p:txBody>
      </p:sp>
    </p:spTree>
    <p:extLst>
      <p:ext uri="{BB962C8B-B14F-4D97-AF65-F5344CB8AC3E}">
        <p14:creationId xmlns:p14="http://schemas.microsoft.com/office/powerpoint/2010/main" val="7158383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3CA744D-220F-41DF-A333-AA9103EDD775}"/>
              </a:ext>
            </a:extLst>
          </p:cNvPr>
          <p:cNvSpPr>
            <a:spLocks noGrp="1"/>
          </p:cNvSpPr>
          <p:nvPr>
            <p:ph idx="1"/>
          </p:nvPr>
        </p:nvSpPr>
        <p:spPr>
          <a:xfrm>
            <a:off x="1343472" y="1355170"/>
            <a:ext cx="9690288" cy="4405709"/>
          </a:xfrm>
        </p:spPr>
        <p:txBody>
          <a:bodyPr/>
          <a:lstStyle/>
          <a:p>
            <a:pPr marL="411480" indent="-411480"/>
            <a:r>
              <a:rPr lang="en-BE"/>
              <a:t>D</a:t>
            </a:r>
            <a:r>
              <a:rPr lang="nl-NL"/>
              <a:t>e</a:t>
            </a:r>
            <a:r>
              <a:rPr lang="en-BE"/>
              <a:t>f</a:t>
            </a:r>
            <a:r>
              <a:rPr lang="nl-NL"/>
              <a:t>i</a:t>
            </a:r>
            <a:r>
              <a:rPr lang="en-BE"/>
              <a:t>n</a:t>
            </a:r>
            <a:r>
              <a:rPr lang="nl-NL"/>
              <a:t>e</a:t>
            </a:r>
            <a:r>
              <a:rPr lang="en-BE"/>
              <a:t>d </a:t>
            </a:r>
            <a:r>
              <a:rPr lang="nl-NL"/>
              <a:t>p</a:t>
            </a:r>
            <a:r>
              <a:rPr lang="en-BE"/>
              <a:t>r</a:t>
            </a:r>
            <a:r>
              <a:rPr lang="nl-NL"/>
              <a:t>o</a:t>
            </a:r>
            <a:r>
              <a:rPr lang="en-BE"/>
              <a:t>c</a:t>
            </a:r>
            <a:r>
              <a:rPr lang="nl-NL"/>
              <a:t>e</a:t>
            </a:r>
            <a:r>
              <a:rPr lang="en-BE"/>
              <a:t>s</a:t>
            </a:r>
            <a:r>
              <a:rPr lang="nl-NL"/>
              <a:t>s</a:t>
            </a:r>
            <a:r>
              <a:rPr lang="en-BE"/>
              <a:t> </a:t>
            </a:r>
            <a:r>
              <a:rPr lang="nl-NL"/>
              <a:t>V</a:t>
            </a:r>
            <a:r>
              <a:rPr lang="en-BE"/>
              <a:t>S </a:t>
            </a:r>
            <a:r>
              <a:rPr lang="nl-NL"/>
              <a:t>E</a:t>
            </a:r>
            <a:r>
              <a:rPr lang="en-BE"/>
              <a:t>m</a:t>
            </a:r>
            <a:r>
              <a:rPr lang="nl-NL"/>
              <a:t>p</a:t>
            </a:r>
            <a:r>
              <a:rPr lang="en-BE" err="1"/>
              <a:t>i</a:t>
            </a:r>
            <a:r>
              <a:rPr lang="nl-NL"/>
              <a:t>r</a:t>
            </a:r>
            <a:r>
              <a:rPr lang="en-BE" err="1"/>
              <a:t>i</a:t>
            </a:r>
            <a:r>
              <a:rPr lang="nl-NL"/>
              <a:t>c</a:t>
            </a:r>
            <a:r>
              <a:rPr lang="en-BE"/>
              <a:t>a</a:t>
            </a:r>
            <a:r>
              <a:rPr lang="nl-NL"/>
              <a:t>l</a:t>
            </a:r>
            <a:r>
              <a:rPr lang="en-BE"/>
              <a:t> </a:t>
            </a:r>
            <a:r>
              <a:rPr lang="nl-NL"/>
              <a:t>p</a:t>
            </a:r>
            <a:r>
              <a:rPr lang="en-BE"/>
              <a:t>r</a:t>
            </a:r>
            <a:r>
              <a:rPr lang="nl-NL"/>
              <a:t>o</a:t>
            </a:r>
            <a:r>
              <a:rPr lang="en-BE"/>
              <a:t>c</a:t>
            </a:r>
            <a:r>
              <a:rPr lang="nl-NL"/>
              <a:t>e</a:t>
            </a:r>
            <a:r>
              <a:rPr lang="en-BE"/>
              <a:t>s</a:t>
            </a:r>
            <a:r>
              <a:rPr lang="nl-NL"/>
              <a:t>s</a:t>
            </a:r>
          </a:p>
        </p:txBody>
      </p:sp>
      <p:pic>
        <p:nvPicPr>
          <p:cNvPr id="5" name="Picture 4">
            <a:extLst>
              <a:ext uri="{FF2B5EF4-FFF2-40B4-BE49-F238E27FC236}">
                <a16:creationId xmlns:a16="http://schemas.microsoft.com/office/drawing/2014/main" id="{50F9CC4E-F6BD-4F91-AFCB-FCD2D98D35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43472" y="1944223"/>
            <a:ext cx="3283565" cy="424541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9B38570A-22F1-4E25-9529-3B67D0655D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20156" y="1931910"/>
            <a:ext cx="7559912" cy="4245418"/>
          </a:xfrm>
          <a:prstGeom prst="rect">
            <a:avLst/>
          </a:prstGeom>
          <a:noFill/>
          <a:extLst>
            <a:ext uri="{909E8E84-426E-40DD-AFC4-6F175D3DCCD1}">
              <a14:hiddenFill xmlns:a14="http://schemas.microsoft.com/office/drawing/2010/main">
                <a:solidFill>
                  <a:srgbClr val="FFFFFF"/>
                </a:solidFill>
              </a14:hiddenFill>
            </a:ext>
          </a:extLst>
        </p:spPr>
      </p:pic>
      <p:sp>
        <p:nvSpPr>
          <p:cNvPr id="9" name="Titel 1">
            <a:extLst>
              <a:ext uri="{FF2B5EF4-FFF2-40B4-BE49-F238E27FC236}">
                <a16:creationId xmlns:a16="http://schemas.microsoft.com/office/drawing/2014/main" id="{6DC0B718-4F99-9298-B484-4A35F5BCF625}"/>
              </a:ext>
            </a:extLst>
          </p:cNvPr>
          <p:cNvSpPr txBox="1">
            <a:spLocks/>
          </p:cNvSpPr>
          <p:nvPr/>
        </p:nvSpPr>
        <p:spPr>
          <a:xfrm>
            <a:off x="838200" y="110088"/>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b="1" i="0" kern="1200" cap="none" baseline="0">
                <a:solidFill>
                  <a:srgbClr val="35A8E0"/>
                </a:solidFill>
                <a:latin typeface="Montserrat" panose="020F0502020204030204" pitchFamily="34" charset="0"/>
                <a:ea typeface="+mj-ea"/>
                <a:cs typeface="+mj-cs"/>
              </a:defRPr>
            </a:lvl1pPr>
          </a:lstStyle>
          <a:p>
            <a:r>
              <a:rPr lang="en-US"/>
              <a:t>What type of process is Software Development?</a:t>
            </a:r>
            <a:endParaRPr lang="nl-NL"/>
          </a:p>
        </p:txBody>
      </p:sp>
    </p:spTree>
    <p:extLst>
      <p:ext uri="{BB962C8B-B14F-4D97-AF65-F5344CB8AC3E}">
        <p14:creationId xmlns:p14="http://schemas.microsoft.com/office/powerpoint/2010/main" val="2649179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FECF612-4C47-83CB-97CF-564D9D0234E3}"/>
              </a:ext>
            </a:extLst>
          </p:cNvPr>
          <p:cNvSpPr>
            <a:spLocks noGrp="1"/>
          </p:cNvSpPr>
          <p:nvPr>
            <p:ph type="title"/>
          </p:nvPr>
        </p:nvSpPr>
        <p:spPr/>
        <p:txBody>
          <a:bodyPr>
            <a:normAutofit fontScale="90000"/>
          </a:bodyPr>
          <a:lstStyle/>
          <a:p>
            <a:r>
              <a:rPr lang="en-US"/>
              <a:t>Scrum is so popular because it is the same type of process as Software Development</a:t>
            </a:r>
            <a:endParaRPr lang="nl-NL"/>
          </a:p>
        </p:txBody>
      </p:sp>
      <p:graphicFrame>
        <p:nvGraphicFramePr>
          <p:cNvPr id="11" name="Tijdelijke aanduiding voor inhoud 10">
            <a:extLst>
              <a:ext uri="{FF2B5EF4-FFF2-40B4-BE49-F238E27FC236}">
                <a16:creationId xmlns:a16="http://schemas.microsoft.com/office/drawing/2014/main" id="{CA2D043C-6042-106F-DAE1-621AEA0DB9B2}"/>
              </a:ext>
            </a:extLst>
          </p:cNvPr>
          <p:cNvGraphicFramePr>
            <a:graphicFrameLocks noGrp="1"/>
          </p:cNvGraphicFramePr>
          <p:nvPr>
            <p:ph sz="half" idx="2"/>
            <p:extLst>
              <p:ext uri="{D42A27DB-BD31-4B8C-83A1-F6EECF244321}">
                <p14:modId xmlns:p14="http://schemas.microsoft.com/office/powerpoint/2010/main" val="3249275331"/>
              </p:ext>
            </p:extLst>
          </p:nvPr>
        </p:nvGraphicFramePr>
        <p:xfrm>
          <a:off x="6254180" y="2449939"/>
          <a:ext cx="5181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ijdelijke aanduiding voor datum 4">
            <a:extLst>
              <a:ext uri="{FF2B5EF4-FFF2-40B4-BE49-F238E27FC236}">
                <a16:creationId xmlns:a16="http://schemas.microsoft.com/office/drawing/2014/main" id="{5DB4B8F3-A8B9-0184-D4C6-0C6ED04A4275}"/>
              </a:ext>
            </a:extLst>
          </p:cNvPr>
          <p:cNvSpPr>
            <a:spLocks noGrp="1"/>
          </p:cNvSpPr>
          <p:nvPr>
            <p:ph type="dt" sz="half" idx="10"/>
          </p:nvPr>
        </p:nvSpPr>
        <p:spPr/>
        <p:txBody>
          <a:bodyPr/>
          <a:lstStyle/>
          <a:p>
            <a:fld id="{DC8EC2F1-33C6-4D43-93F9-D69A77758908}" type="datetime1">
              <a:rPr lang="en-US" smtClean="0"/>
              <a:t>5/2/2024</a:t>
            </a:fld>
            <a:endParaRPr lang="en-BE"/>
          </a:p>
        </p:txBody>
      </p:sp>
      <p:sp>
        <p:nvSpPr>
          <p:cNvPr id="6" name="Tijdelijke aanduiding voor dianummer 5">
            <a:extLst>
              <a:ext uri="{FF2B5EF4-FFF2-40B4-BE49-F238E27FC236}">
                <a16:creationId xmlns:a16="http://schemas.microsoft.com/office/drawing/2014/main" id="{F449BA44-17FA-2367-A58E-9724CF30ECCE}"/>
              </a:ext>
            </a:extLst>
          </p:cNvPr>
          <p:cNvSpPr>
            <a:spLocks noGrp="1"/>
          </p:cNvSpPr>
          <p:nvPr>
            <p:ph type="sldNum" sz="quarter" idx="12"/>
          </p:nvPr>
        </p:nvSpPr>
        <p:spPr/>
        <p:txBody>
          <a:bodyPr/>
          <a:lstStyle/>
          <a:p>
            <a:fld id="{DB558DC6-E313-E247-9050-BA17FD2A5F72}" type="slidenum">
              <a:rPr lang="en-BE" smtClean="0"/>
              <a:t>15</a:t>
            </a:fld>
            <a:endParaRPr lang="en-BE"/>
          </a:p>
        </p:txBody>
      </p:sp>
      <p:pic>
        <p:nvPicPr>
          <p:cNvPr id="10" name="Tijdelijke aanduiding voor inhoud 9" descr="Afbeelding met tekst, schermopname, Lettertype, logo&#10;&#10;Automatisch gegenereerde beschrijving">
            <a:extLst>
              <a:ext uri="{FF2B5EF4-FFF2-40B4-BE49-F238E27FC236}">
                <a16:creationId xmlns:a16="http://schemas.microsoft.com/office/drawing/2014/main" id="{EC27E2D9-6661-4EB7-7FF4-12CC6C886AF0}"/>
              </a:ext>
            </a:extLst>
          </p:cNvPr>
          <p:cNvPicPr>
            <a:picLocks noGrp="1" noChangeAspect="1"/>
          </p:cNvPicPr>
          <p:nvPr>
            <p:ph sz="half" idx="1"/>
          </p:nvPr>
        </p:nvPicPr>
        <p:blipFill>
          <a:blip r:embed="rId7">
            <a:extLst>
              <a:ext uri="{28A0092B-C50C-407E-A947-70E740481C1C}">
                <a14:useLocalDpi xmlns:a14="http://schemas.microsoft.com/office/drawing/2010/main" val="0"/>
              </a:ext>
            </a:extLst>
          </a:blip>
          <a:stretch>
            <a:fillRect/>
          </a:stretch>
        </p:blipFill>
        <p:spPr>
          <a:xfrm>
            <a:off x="838200" y="2389816"/>
            <a:ext cx="5181600" cy="3222955"/>
          </a:xfrm>
        </p:spPr>
      </p:pic>
      <p:sp>
        <p:nvSpPr>
          <p:cNvPr id="12" name="Titel 1">
            <a:extLst>
              <a:ext uri="{FF2B5EF4-FFF2-40B4-BE49-F238E27FC236}">
                <a16:creationId xmlns:a16="http://schemas.microsoft.com/office/drawing/2014/main" id="{9E12E9AE-CD0A-A5BA-CF56-E92B46B21632}"/>
              </a:ext>
            </a:extLst>
          </p:cNvPr>
          <p:cNvSpPr txBox="1">
            <a:spLocks/>
          </p:cNvSpPr>
          <p:nvPr/>
        </p:nvSpPr>
        <p:spPr>
          <a:xfrm>
            <a:off x="1929700" y="1542887"/>
            <a:ext cx="2881937" cy="65756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b="1" i="0" kern="1200" cap="none" baseline="0">
                <a:solidFill>
                  <a:srgbClr val="35A8E0"/>
                </a:solidFill>
                <a:latin typeface="Montserrat" panose="020F0502020204030204" pitchFamily="34" charset="0"/>
                <a:ea typeface="+mj-ea"/>
                <a:cs typeface="+mj-cs"/>
              </a:defRPr>
            </a:lvl1pPr>
          </a:lstStyle>
          <a:p>
            <a:r>
              <a:rPr lang="en-US" sz="2400">
                <a:solidFill>
                  <a:schemeClr val="tx1"/>
                </a:solidFill>
              </a:rPr>
              <a:t>Defined process</a:t>
            </a:r>
            <a:endParaRPr lang="nl-NL" sz="2400">
              <a:solidFill>
                <a:schemeClr val="tx1"/>
              </a:solidFill>
            </a:endParaRPr>
          </a:p>
        </p:txBody>
      </p:sp>
      <p:sp>
        <p:nvSpPr>
          <p:cNvPr id="13" name="Titel 1">
            <a:extLst>
              <a:ext uri="{FF2B5EF4-FFF2-40B4-BE49-F238E27FC236}">
                <a16:creationId xmlns:a16="http://schemas.microsoft.com/office/drawing/2014/main" id="{6298A74A-141E-4A5F-FD46-78CE4CA02C06}"/>
              </a:ext>
            </a:extLst>
          </p:cNvPr>
          <p:cNvSpPr txBox="1">
            <a:spLocks/>
          </p:cNvSpPr>
          <p:nvPr/>
        </p:nvSpPr>
        <p:spPr>
          <a:xfrm>
            <a:off x="7189600" y="1542886"/>
            <a:ext cx="3310235" cy="65756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b="1" i="0" kern="1200" cap="none" baseline="0">
                <a:solidFill>
                  <a:srgbClr val="35A8E0"/>
                </a:solidFill>
                <a:latin typeface="Montserrat" panose="020F0502020204030204" pitchFamily="34" charset="0"/>
                <a:ea typeface="+mj-ea"/>
                <a:cs typeface="+mj-cs"/>
              </a:defRPr>
            </a:lvl1pPr>
          </a:lstStyle>
          <a:p>
            <a:r>
              <a:rPr lang="en-US" sz="2400">
                <a:solidFill>
                  <a:schemeClr val="tx1"/>
                </a:solidFill>
              </a:rPr>
              <a:t>Empirical process</a:t>
            </a:r>
            <a:endParaRPr lang="nl-NL" sz="2400">
              <a:solidFill>
                <a:schemeClr val="tx1"/>
              </a:solidFill>
            </a:endParaRPr>
          </a:p>
        </p:txBody>
      </p:sp>
      <p:sp>
        <p:nvSpPr>
          <p:cNvPr id="14" name="Rechthoek 13">
            <a:extLst>
              <a:ext uri="{FF2B5EF4-FFF2-40B4-BE49-F238E27FC236}">
                <a16:creationId xmlns:a16="http://schemas.microsoft.com/office/drawing/2014/main" id="{14211E1A-0D09-E59F-FDCA-64D3B2D9EA93}"/>
              </a:ext>
            </a:extLst>
          </p:cNvPr>
          <p:cNvSpPr/>
          <p:nvPr/>
        </p:nvSpPr>
        <p:spPr>
          <a:xfrm>
            <a:off x="6643065" y="1444121"/>
            <a:ext cx="4575677" cy="5277354"/>
          </a:xfrm>
          <a:prstGeom prst="rect">
            <a:avLst/>
          </a:prstGeom>
          <a:noFill/>
          <a:ln w="76200">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noFill/>
            </a:endParaRPr>
          </a:p>
        </p:txBody>
      </p:sp>
      <p:sp>
        <p:nvSpPr>
          <p:cNvPr id="15" name="Vermenigvuldigingsteken 14">
            <a:extLst>
              <a:ext uri="{FF2B5EF4-FFF2-40B4-BE49-F238E27FC236}">
                <a16:creationId xmlns:a16="http://schemas.microsoft.com/office/drawing/2014/main" id="{8222C824-B0E6-BE36-6C01-7BCA418C5EC7}"/>
              </a:ext>
            </a:extLst>
          </p:cNvPr>
          <p:cNvSpPr/>
          <p:nvPr/>
        </p:nvSpPr>
        <p:spPr>
          <a:xfrm>
            <a:off x="-63062" y="1251299"/>
            <a:ext cx="6867460" cy="5782167"/>
          </a:xfrm>
          <a:prstGeom prst="mathMultiply">
            <a:avLst/>
          </a:prstGeom>
          <a:solidFill>
            <a:srgbClr val="FF0000"/>
          </a:solid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192275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ppt_x"/>
                                          </p:val>
                                        </p:tav>
                                        <p:tav tm="100000">
                                          <p:val>
                                            <p:strVal val="#ppt_x"/>
                                          </p:val>
                                        </p:tav>
                                      </p:tavLst>
                                    </p:anim>
                                    <p:anim calcmode="lin" valueType="num">
                                      <p:cBhvr additive="base">
                                        <p:cTn id="1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p:cTn id="19" dur="500" fill="hold"/>
                                        <p:tgtEl>
                                          <p:spTgt spid="14"/>
                                        </p:tgtEl>
                                        <p:attrNameLst>
                                          <p:attrName>ppt_w</p:attrName>
                                        </p:attrNameLst>
                                      </p:cBhvr>
                                      <p:tavLst>
                                        <p:tav tm="0">
                                          <p:val>
                                            <p:fltVal val="0"/>
                                          </p:val>
                                        </p:tav>
                                        <p:tav tm="100000">
                                          <p:val>
                                            <p:strVal val="#ppt_w"/>
                                          </p:val>
                                        </p:tav>
                                      </p:tavLst>
                                    </p:anim>
                                    <p:anim calcmode="lin" valueType="num">
                                      <p:cBhvr>
                                        <p:cTn id="20" dur="500" fill="hold"/>
                                        <p:tgtEl>
                                          <p:spTgt spid="14"/>
                                        </p:tgtEl>
                                        <p:attrNameLst>
                                          <p:attrName>ppt_h</p:attrName>
                                        </p:attrNameLst>
                                      </p:cBhvr>
                                      <p:tavLst>
                                        <p:tav tm="0">
                                          <p:val>
                                            <p:fltVal val="0"/>
                                          </p:val>
                                        </p:tav>
                                        <p:tav tm="100000">
                                          <p:val>
                                            <p:strVal val="#ppt_h"/>
                                          </p:val>
                                        </p:tav>
                                      </p:tavLst>
                                    </p:anim>
                                    <p:animEffect transition="in" filter="fade">
                                      <p:cBhvr>
                                        <p:cTn id="21" dur="500"/>
                                        <p:tgtEl>
                                          <p:spTgt spid="14"/>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1" grpId="0">
        <p:bldAsOne/>
      </p:bldGraphic>
      <p:bldP spid="14" grpId="0" animBg="1"/>
      <p:bldP spid="15"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0006CC-4CB5-43FE-8A94-158DB8790EF6}"/>
              </a:ext>
            </a:extLst>
          </p:cNvPr>
          <p:cNvSpPr>
            <a:spLocks noGrp="1"/>
          </p:cNvSpPr>
          <p:nvPr>
            <p:ph type="title"/>
          </p:nvPr>
        </p:nvSpPr>
        <p:spPr/>
        <p:txBody>
          <a:bodyPr/>
          <a:lstStyle/>
          <a:p>
            <a:r>
              <a:rPr lang="en-BE"/>
              <a:t>T</a:t>
            </a:r>
            <a:r>
              <a:rPr lang="nl-NL"/>
              <a:t>i</a:t>
            </a:r>
            <a:r>
              <a:rPr lang="en-BE"/>
              <a:t>m</a:t>
            </a:r>
            <a:r>
              <a:rPr lang="nl-NL"/>
              <a:t>e</a:t>
            </a:r>
            <a:r>
              <a:rPr lang="en-BE"/>
              <a:t>b</a:t>
            </a:r>
            <a:r>
              <a:rPr lang="nl-NL"/>
              <a:t>o</a:t>
            </a:r>
            <a:r>
              <a:rPr lang="en-BE"/>
              <a:t>x</a:t>
            </a:r>
            <a:endParaRPr lang="nl-NL"/>
          </a:p>
        </p:txBody>
      </p:sp>
      <p:sp>
        <p:nvSpPr>
          <p:cNvPr id="3" name="Content Placeholder 2">
            <a:extLst>
              <a:ext uri="{FF2B5EF4-FFF2-40B4-BE49-F238E27FC236}">
                <a16:creationId xmlns:a16="http://schemas.microsoft.com/office/drawing/2014/main" id="{0D7A4588-7F04-4B39-89F5-A15AC756D2BD}"/>
              </a:ext>
            </a:extLst>
          </p:cNvPr>
          <p:cNvSpPr>
            <a:spLocks noGrp="1"/>
          </p:cNvSpPr>
          <p:nvPr>
            <p:ph idx="1"/>
          </p:nvPr>
        </p:nvSpPr>
        <p:spPr/>
        <p:txBody>
          <a:bodyPr>
            <a:normAutofit/>
          </a:bodyPr>
          <a:lstStyle/>
          <a:p>
            <a:pPr marL="411480" indent="-411480"/>
            <a:r>
              <a:rPr lang="en-BE" sz="2400" b="0"/>
              <a:t>T</a:t>
            </a:r>
            <a:r>
              <a:rPr lang="nl-NL" sz="2400" b="0"/>
              <a:t>i</a:t>
            </a:r>
            <a:r>
              <a:rPr lang="en-BE" sz="2400" b="0"/>
              <a:t>m</a:t>
            </a:r>
            <a:r>
              <a:rPr lang="nl-NL" sz="2400" b="0"/>
              <a:t>e</a:t>
            </a:r>
            <a:r>
              <a:rPr lang="en-BE" sz="2400" b="0"/>
              <a:t> has a tendency to take all available space</a:t>
            </a:r>
          </a:p>
          <a:p>
            <a:pPr marL="411480" indent="-411480"/>
            <a:r>
              <a:rPr lang="en-BE" sz="2400" b="0"/>
              <a:t>“Student </a:t>
            </a:r>
            <a:r>
              <a:rPr lang="en-BE" sz="2400" b="0" err="1"/>
              <a:t>syndrom</a:t>
            </a:r>
            <a:r>
              <a:rPr lang="nl-NL" sz="2400" b="0"/>
              <a:t>e</a:t>
            </a:r>
            <a:r>
              <a:rPr lang="en-BE" sz="2400" b="0"/>
              <a:t>” is a major issue with planning of big projects</a:t>
            </a:r>
          </a:p>
          <a:p>
            <a:pPr marL="411480" indent="-411480"/>
            <a:r>
              <a:rPr lang="en-BE" sz="2400" b="0"/>
              <a:t>Solution: </a:t>
            </a:r>
            <a:r>
              <a:rPr lang="nl-NL" sz="2400" b="0"/>
              <a:t>t</a:t>
            </a:r>
            <a:r>
              <a:rPr lang="en-BE" sz="2400" b="0" err="1"/>
              <a:t>i</a:t>
            </a:r>
            <a:r>
              <a:rPr lang="nl-NL" sz="2400" b="0"/>
              <a:t>g</a:t>
            </a:r>
            <a:r>
              <a:rPr lang="en-BE" sz="2400" b="0"/>
              <a:t>h</a:t>
            </a:r>
            <a:r>
              <a:rPr lang="nl-NL" sz="2400" b="0"/>
              <a:t>t</a:t>
            </a:r>
            <a:r>
              <a:rPr lang="en-BE" sz="2400" b="0"/>
              <a:t> timeboxes!</a:t>
            </a:r>
            <a:endParaRPr lang="en-US" sz="2400" b="0"/>
          </a:p>
          <a:p>
            <a:pPr marL="1303020" lvl="1" indent="-411480"/>
            <a:endParaRPr lang="en-US"/>
          </a:p>
          <a:p>
            <a:pPr lvl="1" indent="0">
              <a:buNone/>
            </a:pPr>
            <a:endParaRPr lang="nl-NL"/>
          </a:p>
        </p:txBody>
      </p:sp>
    </p:spTree>
    <p:extLst>
      <p:ext uri="{BB962C8B-B14F-4D97-AF65-F5344CB8AC3E}">
        <p14:creationId xmlns:p14="http://schemas.microsoft.com/office/powerpoint/2010/main" val="28412410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BF9FE0-0942-4D4A-A397-AE1AD7A20E1A}"/>
              </a:ext>
            </a:extLst>
          </p:cNvPr>
          <p:cNvSpPr>
            <a:spLocks noGrp="1"/>
          </p:cNvSpPr>
          <p:nvPr>
            <p:ph type="title"/>
          </p:nvPr>
        </p:nvSpPr>
        <p:spPr/>
        <p:txBody>
          <a:bodyPr/>
          <a:lstStyle/>
          <a:p>
            <a:r>
              <a:rPr lang="en-BE"/>
              <a:t>T</a:t>
            </a:r>
            <a:r>
              <a:rPr lang="nl-NL"/>
              <a:t>i</a:t>
            </a:r>
            <a:r>
              <a:rPr lang="en-BE" err="1"/>
              <a:t>meboxes</a:t>
            </a:r>
            <a:r>
              <a:rPr lang="en-BE"/>
              <a:t> in Scrum</a:t>
            </a:r>
            <a:endParaRPr lang="nl-NL"/>
          </a:p>
        </p:txBody>
      </p:sp>
      <p:sp>
        <p:nvSpPr>
          <p:cNvPr id="3" name="Content Placeholder 2">
            <a:extLst>
              <a:ext uri="{FF2B5EF4-FFF2-40B4-BE49-F238E27FC236}">
                <a16:creationId xmlns:a16="http://schemas.microsoft.com/office/drawing/2014/main" id="{6A48A180-B659-4139-9482-4E61E08740FF}"/>
              </a:ext>
            </a:extLst>
          </p:cNvPr>
          <p:cNvSpPr>
            <a:spLocks noGrp="1"/>
          </p:cNvSpPr>
          <p:nvPr>
            <p:ph idx="1"/>
          </p:nvPr>
        </p:nvSpPr>
        <p:spPr>
          <a:xfrm>
            <a:off x="1343472" y="1720454"/>
            <a:ext cx="10109923" cy="4405709"/>
          </a:xfrm>
        </p:spPr>
        <p:txBody>
          <a:bodyPr>
            <a:noAutofit/>
          </a:bodyPr>
          <a:lstStyle/>
          <a:p>
            <a:pPr marL="411480" indent="-411480"/>
            <a:r>
              <a:rPr lang="en-BE" sz="2400" b="0"/>
              <a:t>S</a:t>
            </a:r>
            <a:r>
              <a:rPr lang="nl-NL" sz="2400" b="0"/>
              <a:t>p</a:t>
            </a:r>
            <a:r>
              <a:rPr lang="en-BE" sz="2400" b="0"/>
              <a:t>r</a:t>
            </a:r>
            <a:r>
              <a:rPr lang="nl-NL" sz="2400" b="0"/>
              <a:t>i</a:t>
            </a:r>
            <a:r>
              <a:rPr lang="en-BE" sz="2400" b="0"/>
              <a:t>n</a:t>
            </a:r>
            <a:r>
              <a:rPr lang="nl-NL" sz="2400" b="0"/>
              <a:t>t</a:t>
            </a:r>
            <a:r>
              <a:rPr lang="en-BE" sz="2400" b="0"/>
              <a:t> (1-4 </a:t>
            </a:r>
            <a:r>
              <a:rPr lang="nl-NL" sz="2400" b="0"/>
              <a:t>w</a:t>
            </a:r>
            <a:r>
              <a:rPr lang="en-BE" sz="2400" b="0"/>
              <a:t>e</a:t>
            </a:r>
            <a:r>
              <a:rPr lang="nl-NL" sz="2400" b="0"/>
              <a:t>e</a:t>
            </a:r>
            <a:r>
              <a:rPr lang="en-BE" sz="2400" b="0"/>
              <a:t>k</a:t>
            </a:r>
            <a:r>
              <a:rPr lang="nl-NL" sz="2400" b="0"/>
              <a:t>s</a:t>
            </a:r>
            <a:r>
              <a:rPr lang="en-BE" sz="2400" b="0"/>
              <a:t>)</a:t>
            </a:r>
          </a:p>
          <a:p>
            <a:pPr marL="411480" indent="-411480"/>
            <a:r>
              <a:rPr lang="en-BE" sz="2400" b="0"/>
              <a:t>Daily </a:t>
            </a:r>
            <a:r>
              <a:rPr lang="en-BE" sz="2400" b="0" err="1"/>
              <a:t>standup</a:t>
            </a:r>
            <a:r>
              <a:rPr lang="en-US" sz="2400" b="0"/>
              <a:t>:</a:t>
            </a:r>
            <a:r>
              <a:rPr lang="en-BE" sz="2400" b="0"/>
              <a:t> 15 minutes</a:t>
            </a:r>
          </a:p>
          <a:p>
            <a:pPr marL="411480" indent="-411480"/>
            <a:r>
              <a:rPr lang="en-BE" sz="2400" b="0"/>
              <a:t>Workday (8 hours)</a:t>
            </a:r>
          </a:p>
          <a:p>
            <a:pPr marL="411480" indent="-411480"/>
            <a:r>
              <a:rPr lang="en-BE" sz="2400" b="0"/>
              <a:t>Sprint planning</a:t>
            </a:r>
            <a:r>
              <a:rPr lang="en-US" sz="2400" b="0"/>
              <a:t>:</a:t>
            </a:r>
            <a:r>
              <a:rPr lang="en-BE" sz="2400" b="0"/>
              <a:t> </a:t>
            </a:r>
            <a:r>
              <a:rPr lang="en-US" sz="2400" b="0"/>
              <a:t>8</a:t>
            </a:r>
            <a:r>
              <a:rPr lang="en-BE" sz="2400" b="0"/>
              <a:t> hours</a:t>
            </a:r>
            <a:r>
              <a:rPr lang="en-US" sz="2400" b="0"/>
              <a:t> (dependent on sprint-length)</a:t>
            </a:r>
            <a:endParaRPr lang="en-BE" sz="2400" b="0"/>
          </a:p>
          <a:p>
            <a:pPr marL="411480" indent="-411480"/>
            <a:r>
              <a:rPr lang="en-BE" sz="2400" b="0"/>
              <a:t>Sprint Review</a:t>
            </a:r>
            <a:r>
              <a:rPr lang="en-US" sz="2400" b="0"/>
              <a:t>:</a:t>
            </a:r>
            <a:r>
              <a:rPr lang="en-BE" sz="2400" b="0"/>
              <a:t> </a:t>
            </a:r>
            <a:r>
              <a:rPr lang="en-US" sz="2400" b="0"/>
              <a:t>4</a:t>
            </a:r>
            <a:r>
              <a:rPr lang="en-BE" sz="2400" b="0"/>
              <a:t> hour</a:t>
            </a:r>
            <a:r>
              <a:rPr lang="en-US" sz="2400" b="0"/>
              <a:t>s (dependent on sprint-length)</a:t>
            </a:r>
            <a:endParaRPr lang="en-BE" sz="2400" b="0"/>
          </a:p>
          <a:p>
            <a:pPr marL="411480" indent="-411480"/>
            <a:r>
              <a:rPr lang="en-BE" sz="2400" b="0"/>
              <a:t>Sprint Retrospective</a:t>
            </a:r>
            <a:r>
              <a:rPr lang="en-US" sz="2400" b="0"/>
              <a:t>: 3</a:t>
            </a:r>
            <a:r>
              <a:rPr lang="en-BE" sz="2400" b="0"/>
              <a:t> hour</a:t>
            </a:r>
            <a:r>
              <a:rPr lang="en-US" sz="2400" b="0"/>
              <a:t>s (dep. On sprint-length)</a:t>
            </a:r>
          </a:p>
          <a:p>
            <a:pPr marL="411480" indent="-411480"/>
            <a:r>
              <a:rPr lang="en-US" sz="2400" b="0"/>
              <a:t>More info: </a:t>
            </a:r>
            <a:r>
              <a:rPr lang="en-US" sz="2400" b="0">
                <a:hlinkClick r:id="rId2">
                  <a:extLst>
                    <a:ext uri="{A12FA001-AC4F-418D-AE19-62706E023703}">
                      <ahyp:hlinkClr xmlns:ahyp="http://schemas.microsoft.com/office/drawing/2018/hyperlinkcolor" val="tx"/>
                    </a:ext>
                  </a:extLst>
                </a:hlinkClick>
              </a:rPr>
              <a:t>https://www.scrum.org/resources/blog/which-scrum-events-are-time-boxed</a:t>
            </a:r>
            <a:r>
              <a:rPr lang="en-US" sz="2400" b="0"/>
              <a:t> </a:t>
            </a:r>
          </a:p>
        </p:txBody>
      </p:sp>
    </p:spTree>
    <p:extLst>
      <p:ext uri="{BB962C8B-B14F-4D97-AF65-F5344CB8AC3E}">
        <p14:creationId xmlns:p14="http://schemas.microsoft.com/office/powerpoint/2010/main" val="35957031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D3542B-EBAE-4F54-8C0D-2D053714B758}"/>
              </a:ext>
            </a:extLst>
          </p:cNvPr>
          <p:cNvSpPr>
            <a:spLocks noGrp="1"/>
          </p:cNvSpPr>
          <p:nvPr>
            <p:ph type="title"/>
          </p:nvPr>
        </p:nvSpPr>
        <p:spPr/>
        <p:txBody>
          <a:bodyPr/>
          <a:lstStyle/>
          <a:p>
            <a:r>
              <a:rPr lang="en-BE"/>
              <a:t>K</a:t>
            </a:r>
            <a:r>
              <a:rPr lang="nl-NL"/>
              <a:t>I</a:t>
            </a:r>
            <a:r>
              <a:rPr lang="en-BE"/>
              <a:t>S</a:t>
            </a:r>
            <a:r>
              <a:rPr lang="nl-NL"/>
              <a:t>S</a:t>
            </a:r>
          </a:p>
        </p:txBody>
      </p:sp>
      <p:sp>
        <p:nvSpPr>
          <p:cNvPr id="3" name="Content Placeholder 2">
            <a:extLst>
              <a:ext uri="{FF2B5EF4-FFF2-40B4-BE49-F238E27FC236}">
                <a16:creationId xmlns:a16="http://schemas.microsoft.com/office/drawing/2014/main" id="{7711D922-F0F9-4F7A-8664-C7487C4150EA}"/>
              </a:ext>
            </a:extLst>
          </p:cNvPr>
          <p:cNvSpPr>
            <a:spLocks noGrp="1"/>
          </p:cNvSpPr>
          <p:nvPr>
            <p:ph idx="1"/>
          </p:nvPr>
        </p:nvSpPr>
        <p:spPr/>
        <p:txBody>
          <a:bodyPr>
            <a:normAutofit/>
          </a:bodyPr>
          <a:lstStyle/>
          <a:p>
            <a:pPr marL="411480" indent="-411480"/>
            <a:r>
              <a:rPr lang="en-BE" sz="2200"/>
              <a:t>K</a:t>
            </a:r>
            <a:r>
              <a:rPr lang="nl-NL" sz="2200"/>
              <a:t>I</a:t>
            </a:r>
            <a:r>
              <a:rPr lang="en-BE" sz="2200"/>
              <a:t>S</a:t>
            </a:r>
            <a:r>
              <a:rPr lang="nl-NL" sz="2200"/>
              <a:t>S</a:t>
            </a:r>
            <a:endParaRPr lang="en-BE" sz="2200"/>
          </a:p>
          <a:p>
            <a:pPr marL="1303020" lvl="1" indent="-411480"/>
            <a:r>
              <a:rPr lang="en-BE" sz="2100"/>
              <a:t>Keep It Simple, Stupid!</a:t>
            </a:r>
          </a:p>
          <a:p>
            <a:pPr marL="1783080" lvl="2" indent="-411480"/>
            <a:r>
              <a:rPr lang="nl-NL" sz="2100"/>
              <a:t>P</a:t>
            </a:r>
            <a:r>
              <a:rPr lang="en-BE" sz="2100" err="1"/>
              <a:t>rocess</a:t>
            </a:r>
            <a:r>
              <a:rPr lang="en-BE" sz="2100"/>
              <a:t>, project, technical solution</a:t>
            </a:r>
          </a:p>
          <a:p>
            <a:pPr marL="411480" indent="-411480"/>
            <a:r>
              <a:rPr lang="en-BE" sz="2200"/>
              <a:t>YAG</a:t>
            </a:r>
            <a:r>
              <a:rPr lang="nl-NL" sz="2200"/>
              <a:t>N</a:t>
            </a:r>
            <a:r>
              <a:rPr lang="en-BE" sz="2200"/>
              <a:t>I</a:t>
            </a:r>
          </a:p>
          <a:p>
            <a:pPr marL="1303020" lvl="1" indent="-411480"/>
            <a:r>
              <a:rPr lang="en-BE" sz="2100"/>
              <a:t>You </a:t>
            </a:r>
            <a:r>
              <a:rPr lang="en-BE" sz="2100" err="1"/>
              <a:t>Ain’t</a:t>
            </a:r>
            <a:r>
              <a:rPr lang="en-BE" sz="2100"/>
              <a:t> </a:t>
            </a:r>
            <a:r>
              <a:rPr lang="nl-NL" sz="2100"/>
              <a:t>G</a:t>
            </a:r>
            <a:r>
              <a:rPr lang="en-BE" sz="2100" err="1"/>
              <a:t>onna</a:t>
            </a:r>
            <a:r>
              <a:rPr lang="en-BE" sz="2100"/>
              <a:t> Need </a:t>
            </a:r>
            <a:r>
              <a:rPr lang="nl-NL" sz="2100"/>
              <a:t>I</a:t>
            </a:r>
            <a:r>
              <a:rPr lang="en-BE" sz="2100"/>
              <a:t>t</a:t>
            </a:r>
          </a:p>
          <a:p>
            <a:pPr marL="1783080" lvl="2" indent="-411480"/>
            <a:r>
              <a:rPr lang="en-BE" sz="2100"/>
              <a:t>Functional, technical</a:t>
            </a:r>
          </a:p>
          <a:p>
            <a:pPr marL="411480" indent="-411480"/>
            <a:r>
              <a:rPr lang="en-BE" sz="2200"/>
              <a:t>Keep your architecture, </a:t>
            </a:r>
            <a:r>
              <a:rPr lang="nl-NL" sz="2200"/>
              <a:t>s</a:t>
            </a:r>
            <a:r>
              <a:rPr lang="en-BE" sz="2200"/>
              <a:t>o</a:t>
            </a:r>
            <a:r>
              <a:rPr lang="nl-NL" sz="2200"/>
              <a:t>f</a:t>
            </a:r>
            <a:r>
              <a:rPr lang="en-BE" sz="2200"/>
              <a:t>t</a:t>
            </a:r>
            <a:r>
              <a:rPr lang="nl-NL" sz="2200"/>
              <a:t>w</a:t>
            </a:r>
            <a:r>
              <a:rPr lang="en-BE" sz="2200"/>
              <a:t>a</a:t>
            </a:r>
            <a:r>
              <a:rPr lang="nl-NL" sz="2200"/>
              <a:t>r</a:t>
            </a:r>
            <a:r>
              <a:rPr lang="en-BE" sz="2200"/>
              <a:t>e </a:t>
            </a:r>
            <a:r>
              <a:rPr lang="nl-NL" sz="2200"/>
              <a:t>s</a:t>
            </a:r>
            <a:r>
              <a:rPr lang="en-BE" sz="2200"/>
              <a:t>o</a:t>
            </a:r>
            <a:r>
              <a:rPr lang="nl-NL" sz="2200"/>
              <a:t>l</a:t>
            </a:r>
            <a:r>
              <a:rPr lang="en-BE" sz="2200"/>
              <a:t>u</a:t>
            </a:r>
            <a:r>
              <a:rPr lang="nl-NL" sz="2200"/>
              <a:t>t</a:t>
            </a:r>
            <a:r>
              <a:rPr lang="en-BE" sz="2200" err="1"/>
              <a:t>i</a:t>
            </a:r>
            <a:r>
              <a:rPr lang="nl-NL" sz="2200"/>
              <a:t>o</a:t>
            </a:r>
            <a:r>
              <a:rPr lang="en-BE" sz="2200"/>
              <a:t>n </a:t>
            </a:r>
            <a:r>
              <a:rPr lang="nl-NL" sz="2200"/>
              <a:t>a</a:t>
            </a:r>
            <a:r>
              <a:rPr lang="en-BE" sz="2200"/>
              <a:t>s </a:t>
            </a:r>
            <a:r>
              <a:rPr lang="nl-NL" sz="2200" b="1"/>
              <a:t>s</a:t>
            </a:r>
            <a:r>
              <a:rPr lang="en-BE" sz="2200" b="1" err="1"/>
              <a:t>imple</a:t>
            </a:r>
            <a:r>
              <a:rPr lang="en-BE" sz="2200"/>
              <a:t> </a:t>
            </a:r>
            <a:r>
              <a:rPr lang="nl-NL" sz="2200"/>
              <a:t>a</a:t>
            </a:r>
            <a:r>
              <a:rPr lang="en-BE" sz="2200"/>
              <a:t>s </a:t>
            </a:r>
            <a:r>
              <a:rPr lang="en-BE" sz="2200" b="1"/>
              <a:t>possible</a:t>
            </a:r>
          </a:p>
          <a:p>
            <a:pPr marL="1303020" lvl="1" indent="-411480"/>
            <a:r>
              <a:rPr lang="en-BE" sz="2100"/>
              <a:t>W</a:t>
            </a:r>
            <a:r>
              <a:rPr lang="nl-NL" sz="2100"/>
              <a:t>h</a:t>
            </a:r>
            <a:r>
              <a:rPr lang="en-BE" sz="2100" err="1"/>
              <a:t>i</a:t>
            </a:r>
            <a:r>
              <a:rPr lang="nl-NL" sz="2100"/>
              <a:t>l</a:t>
            </a:r>
            <a:r>
              <a:rPr lang="en-BE" sz="2100"/>
              <a:t>e </a:t>
            </a:r>
            <a:r>
              <a:rPr lang="nl-NL" sz="2100"/>
              <a:t>a</a:t>
            </a:r>
            <a:r>
              <a:rPr lang="en-BE" sz="2100"/>
              <a:t>d</a:t>
            </a:r>
            <a:r>
              <a:rPr lang="nl-NL" sz="2100"/>
              <a:t>h</a:t>
            </a:r>
            <a:r>
              <a:rPr lang="en-BE" sz="2100"/>
              <a:t>e</a:t>
            </a:r>
            <a:r>
              <a:rPr lang="nl-NL" sz="2100"/>
              <a:t>r</a:t>
            </a:r>
            <a:r>
              <a:rPr lang="en-BE" sz="2100" err="1"/>
              <a:t>i</a:t>
            </a:r>
            <a:r>
              <a:rPr lang="nl-NL" sz="2100"/>
              <a:t>n</a:t>
            </a:r>
            <a:r>
              <a:rPr lang="en-BE" sz="2100"/>
              <a:t>g </a:t>
            </a:r>
            <a:r>
              <a:rPr lang="nl-NL" sz="2100"/>
              <a:t>t</a:t>
            </a:r>
            <a:r>
              <a:rPr lang="en-BE" sz="2100"/>
              <a:t>o </a:t>
            </a:r>
            <a:r>
              <a:rPr lang="nl-NL" sz="2100"/>
              <a:t>n</a:t>
            </a:r>
            <a:r>
              <a:rPr lang="en-BE" sz="2100"/>
              <a:t>o</a:t>
            </a:r>
            <a:r>
              <a:rPr lang="nl-NL" sz="2100"/>
              <a:t>n</a:t>
            </a:r>
            <a:r>
              <a:rPr lang="en-BE" sz="2100"/>
              <a:t>-</a:t>
            </a:r>
            <a:r>
              <a:rPr lang="nl-NL" sz="2100"/>
              <a:t>f</a:t>
            </a:r>
            <a:r>
              <a:rPr lang="en-BE" sz="2100"/>
              <a:t>u</a:t>
            </a:r>
            <a:r>
              <a:rPr lang="nl-NL" sz="2100"/>
              <a:t>n</a:t>
            </a:r>
            <a:r>
              <a:rPr lang="en-BE" sz="2100"/>
              <a:t>c</a:t>
            </a:r>
            <a:r>
              <a:rPr lang="nl-NL" sz="2100"/>
              <a:t>t</a:t>
            </a:r>
            <a:r>
              <a:rPr lang="en-BE" sz="2100" err="1"/>
              <a:t>i</a:t>
            </a:r>
            <a:r>
              <a:rPr lang="nl-NL" sz="2100"/>
              <a:t>o</a:t>
            </a:r>
            <a:r>
              <a:rPr lang="en-BE" sz="2100"/>
              <a:t>n</a:t>
            </a:r>
            <a:r>
              <a:rPr lang="nl-NL" sz="2100"/>
              <a:t>a</a:t>
            </a:r>
            <a:r>
              <a:rPr lang="en-BE" sz="2100"/>
              <a:t>l and functional r</a:t>
            </a:r>
            <a:r>
              <a:rPr lang="nl-NL" sz="2100"/>
              <a:t>e</a:t>
            </a:r>
            <a:r>
              <a:rPr lang="en-BE" sz="2100"/>
              <a:t>q</a:t>
            </a:r>
            <a:r>
              <a:rPr lang="nl-NL" sz="2100"/>
              <a:t>u</a:t>
            </a:r>
            <a:r>
              <a:rPr lang="en-BE" sz="2100" err="1"/>
              <a:t>i</a:t>
            </a:r>
            <a:r>
              <a:rPr lang="nl-NL" sz="2100"/>
              <a:t>r</a:t>
            </a:r>
            <a:r>
              <a:rPr lang="en-BE" sz="2100"/>
              <a:t>e</a:t>
            </a:r>
            <a:r>
              <a:rPr lang="nl-NL" sz="2100"/>
              <a:t>m</a:t>
            </a:r>
            <a:r>
              <a:rPr lang="en-BE" sz="2100"/>
              <a:t>e</a:t>
            </a:r>
            <a:r>
              <a:rPr lang="nl-NL" sz="2100"/>
              <a:t>n</a:t>
            </a:r>
            <a:r>
              <a:rPr lang="en-BE" sz="2100"/>
              <a:t>t</a:t>
            </a:r>
            <a:r>
              <a:rPr lang="nl-NL" sz="2100"/>
              <a:t>s</a:t>
            </a:r>
            <a:endParaRPr lang="en-BE" sz="2100"/>
          </a:p>
          <a:p>
            <a:pPr marL="411480" indent="-411480"/>
            <a:r>
              <a:rPr lang="en-BE" sz="2200"/>
              <a:t>F</a:t>
            </a:r>
            <a:r>
              <a:rPr lang="nl-NL" sz="2200"/>
              <a:t>o</a:t>
            </a:r>
            <a:r>
              <a:rPr lang="en-BE" sz="2200"/>
              <a:t>c</a:t>
            </a:r>
            <a:r>
              <a:rPr lang="nl-NL" sz="2200"/>
              <a:t>u</a:t>
            </a:r>
            <a:r>
              <a:rPr lang="en-BE" sz="2200"/>
              <a:t>s </a:t>
            </a:r>
            <a:r>
              <a:rPr lang="nl-NL" sz="2200"/>
              <a:t>o</a:t>
            </a:r>
            <a:r>
              <a:rPr lang="en-BE" sz="2200"/>
              <a:t>n </a:t>
            </a:r>
            <a:r>
              <a:rPr lang="nl-NL" sz="2200"/>
              <a:t>w</a:t>
            </a:r>
            <a:r>
              <a:rPr lang="en-BE" sz="2200" err="1"/>
              <a:t>orking</a:t>
            </a:r>
            <a:r>
              <a:rPr lang="en-BE" sz="2200"/>
              <a:t> software</a:t>
            </a:r>
            <a:endParaRPr lang="nl-NL" sz="2200"/>
          </a:p>
        </p:txBody>
      </p:sp>
    </p:spTree>
    <p:extLst>
      <p:ext uri="{BB962C8B-B14F-4D97-AF65-F5344CB8AC3E}">
        <p14:creationId xmlns:p14="http://schemas.microsoft.com/office/powerpoint/2010/main" val="10360212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07544B-1607-4A81-9F60-CB535BEB2657}"/>
              </a:ext>
            </a:extLst>
          </p:cNvPr>
          <p:cNvSpPr>
            <a:spLocks noGrp="1"/>
          </p:cNvSpPr>
          <p:nvPr>
            <p:ph type="title"/>
          </p:nvPr>
        </p:nvSpPr>
        <p:spPr>
          <a:xfrm>
            <a:off x="712507" y="318254"/>
            <a:ext cx="11323376" cy="1153708"/>
          </a:xfrm>
        </p:spPr>
        <p:txBody>
          <a:bodyPr>
            <a:normAutofit fontScale="90000"/>
          </a:bodyPr>
          <a:lstStyle/>
          <a:p>
            <a:r>
              <a:rPr lang="nl-NL"/>
              <a:t>S</a:t>
            </a:r>
            <a:r>
              <a:rPr lang="en-BE"/>
              <a:t>c</a:t>
            </a:r>
            <a:r>
              <a:rPr lang="nl-NL"/>
              <a:t>r</a:t>
            </a:r>
            <a:r>
              <a:rPr lang="en-BE"/>
              <a:t>u</a:t>
            </a:r>
            <a:r>
              <a:rPr lang="nl-NL"/>
              <a:t>m</a:t>
            </a:r>
            <a:r>
              <a:rPr lang="en-BE"/>
              <a:t> – </a:t>
            </a:r>
            <a:r>
              <a:rPr lang="en-US"/>
              <a:t>Process &amp; Integration of Cornucopia</a:t>
            </a:r>
            <a:endParaRPr lang="nl-NL"/>
          </a:p>
        </p:txBody>
      </p:sp>
      <p:pic>
        <p:nvPicPr>
          <p:cNvPr id="5" name="Picture 4" descr="A picture containing drawing&#10;&#10;Description automatically generated">
            <a:extLst>
              <a:ext uri="{FF2B5EF4-FFF2-40B4-BE49-F238E27FC236}">
                <a16:creationId xmlns:a16="http://schemas.microsoft.com/office/drawing/2014/main" id="{E95B2144-2944-419F-8AA6-618D6D33EC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19395" y="1307462"/>
            <a:ext cx="9338443" cy="4733728"/>
          </a:xfrm>
          <a:prstGeom prst="rect">
            <a:avLst/>
          </a:prstGeom>
        </p:spPr>
      </p:pic>
      <p:pic>
        <p:nvPicPr>
          <p:cNvPr id="4" name="Afbeelding 3">
            <a:extLst>
              <a:ext uri="{FF2B5EF4-FFF2-40B4-BE49-F238E27FC236}">
                <a16:creationId xmlns:a16="http://schemas.microsoft.com/office/drawing/2014/main" id="{A3C21025-FFC7-F955-3F78-41C0435B8F5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74195" y="4137236"/>
            <a:ext cx="746650" cy="746650"/>
          </a:xfrm>
          <a:prstGeom prst="rect">
            <a:avLst/>
          </a:prstGeom>
        </p:spPr>
      </p:pic>
      <p:sp>
        <p:nvSpPr>
          <p:cNvPr id="7" name="Tekstvak 6">
            <a:extLst>
              <a:ext uri="{FF2B5EF4-FFF2-40B4-BE49-F238E27FC236}">
                <a16:creationId xmlns:a16="http://schemas.microsoft.com/office/drawing/2014/main" id="{BCBA7672-1731-B924-6DBC-7AADB3AEDF26}"/>
              </a:ext>
            </a:extLst>
          </p:cNvPr>
          <p:cNvSpPr txBox="1"/>
          <p:nvPr/>
        </p:nvSpPr>
        <p:spPr>
          <a:xfrm rot="20601157">
            <a:off x="4282068" y="5978003"/>
            <a:ext cx="2567306" cy="523220"/>
          </a:xfrm>
          <a:prstGeom prst="rect">
            <a:avLst/>
          </a:prstGeom>
          <a:noFill/>
        </p:spPr>
        <p:txBody>
          <a:bodyPr wrap="none" rtlCol="0">
            <a:spAutoFit/>
          </a:bodyPr>
          <a:lstStyle/>
          <a:p>
            <a:pPr algn="ctr"/>
            <a:r>
              <a:rPr lang="en-US" sz="1400"/>
              <a:t>Add nonfunctional requirements</a:t>
            </a:r>
          </a:p>
          <a:p>
            <a:pPr algn="ctr"/>
            <a:r>
              <a:rPr lang="en-US" sz="1400"/>
              <a:t>to product backlog</a:t>
            </a:r>
            <a:endParaRPr lang="nl-NL" sz="1400"/>
          </a:p>
        </p:txBody>
      </p:sp>
      <p:sp>
        <p:nvSpPr>
          <p:cNvPr id="6" name="Pijl: gekromd omhoog 5">
            <a:extLst>
              <a:ext uri="{FF2B5EF4-FFF2-40B4-BE49-F238E27FC236}">
                <a16:creationId xmlns:a16="http://schemas.microsoft.com/office/drawing/2014/main" id="{6572887B-564F-DE86-2CE1-D2F2041980FF}"/>
              </a:ext>
            </a:extLst>
          </p:cNvPr>
          <p:cNvSpPr/>
          <p:nvPr/>
        </p:nvSpPr>
        <p:spPr>
          <a:xfrm rot="20925407" flipH="1">
            <a:off x="2126165" y="5475767"/>
            <a:ext cx="4780156" cy="746649"/>
          </a:xfrm>
          <a:prstGeom prst="curvedUpArrow">
            <a:avLst>
              <a:gd name="adj1" fmla="val 25000"/>
              <a:gd name="adj2" fmla="val 122673"/>
              <a:gd name="adj3" fmla="val 250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solidFill>
                <a:schemeClr val="tx1"/>
              </a:solidFill>
            </a:endParaRPr>
          </a:p>
        </p:txBody>
      </p:sp>
      <p:sp>
        <p:nvSpPr>
          <p:cNvPr id="8" name="Tekstvak 7">
            <a:extLst>
              <a:ext uri="{FF2B5EF4-FFF2-40B4-BE49-F238E27FC236}">
                <a16:creationId xmlns:a16="http://schemas.microsoft.com/office/drawing/2014/main" id="{90510974-1E43-41BD-DFB6-D8F4DC14023B}"/>
              </a:ext>
            </a:extLst>
          </p:cNvPr>
          <p:cNvSpPr txBox="1"/>
          <p:nvPr/>
        </p:nvSpPr>
        <p:spPr>
          <a:xfrm>
            <a:off x="7120845" y="4187395"/>
            <a:ext cx="2084289" cy="646331"/>
          </a:xfrm>
          <a:prstGeom prst="rect">
            <a:avLst/>
          </a:prstGeom>
          <a:solidFill>
            <a:srgbClr val="FFFF00"/>
          </a:solidFill>
        </p:spPr>
        <p:txBody>
          <a:bodyPr wrap="none" rtlCol="0">
            <a:spAutoFit/>
          </a:bodyPr>
          <a:lstStyle/>
          <a:p>
            <a:r>
              <a:rPr lang="en-US"/>
              <a:t>Dedicated </a:t>
            </a:r>
          </a:p>
          <a:p>
            <a:r>
              <a:rPr lang="en-US"/>
              <a:t>Cornucopia meeting</a:t>
            </a:r>
            <a:endParaRPr lang="nl-NL"/>
          </a:p>
        </p:txBody>
      </p:sp>
      <p:grpSp>
        <p:nvGrpSpPr>
          <p:cNvPr id="10" name="Groep 9">
            <a:extLst>
              <a:ext uri="{FF2B5EF4-FFF2-40B4-BE49-F238E27FC236}">
                <a16:creationId xmlns:a16="http://schemas.microsoft.com/office/drawing/2014/main" id="{4FEB542F-31D6-DB56-A06A-E7AAE83F9B35}"/>
              </a:ext>
            </a:extLst>
          </p:cNvPr>
          <p:cNvGrpSpPr/>
          <p:nvPr/>
        </p:nvGrpSpPr>
        <p:grpSpPr>
          <a:xfrm>
            <a:off x="4228517" y="4575266"/>
            <a:ext cx="1784845" cy="1399347"/>
            <a:chOff x="4228517" y="4575266"/>
            <a:chExt cx="1784845" cy="1399347"/>
          </a:xfrm>
        </p:grpSpPr>
        <p:sp>
          <p:nvSpPr>
            <p:cNvPr id="3" name="Gelijkbenige driehoek 2">
              <a:extLst>
                <a:ext uri="{FF2B5EF4-FFF2-40B4-BE49-F238E27FC236}">
                  <a16:creationId xmlns:a16="http://schemas.microsoft.com/office/drawing/2014/main" id="{DE5F8F87-F9FC-AAE6-BBEC-B21F17A3F708}"/>
                </a:ext>
              </a:extLst>
            </p:cNvPr>
            <p:cNvSpPr/>
            <p:nvPr/>
          </p:nvSpPr>
          <p:spPr>
            <a:xfrm rot="20296753">
              <a:off x="4228517" y="4575266"/>
              <a:ext cx="1784845" cy="1399347"/>
            </a:xfrm>
            <a:prstGeom prst="triangle">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Tekstvak 8">
              <a:extLst>
                <a:ext uri="{FF2B5EF4-FFF2-40B4-BE49-F238E27FC236}">
                  <a16:creationId xmlns:a16="http://schemas.microsoft.com/office/drawing/2014/main" id="{913E9227-8176-B259-BFE1-B45AE6739158}"/>
                </a:ext>
              </a:extLst>
            </p:cNvPr>
            <p:cNvSpPr txBox="1"/>
            <p:nvPr/>
          </p:nvSpPr>
          <p:spPr>
            <a:xfrm rot="20238564">
              <a:off x="4655528" y="5467720"/>
              <a:ext cx="1227099" cy="461665"/>
            </a:xfrm>
            <a:prstGeom prst="rect">
              <a:avLst/>
            </a:prstGeom>
            <a:solidFill>
              <a:srgbClr val="FFFF00"/>
            </a:solidFill>
          </p:spPr>
          <p:txBody>
            <a:bodyPr wrap="square" rtlCol="0">
              <a:spAutoFit/>
            </a:bodyPr>
            <a:lstStyle/>
            <a:p>
              <a:pPr algn="ctr"/>
              <a:r>
                <a:rPr lang="en-US" sz="1200"/>
                <a:t>Additional</a:t>
              </a:r>
            </a:p>
            <a:p>
              <a:pPr algn="ctr"/>
              <a:r>
                <a:rPr lang="en-US" sz="1200"/>
                <a:t>Threat Modeling</a:t>
              </a:r>
              <a:endParaRPr lang="nl-NL" sz="1200"/>
            </a:p>
          </p:txBody>
        </p:sp>
      </p:grpSp>
    </p:spTree>
    <p:extLst>
      <p:ext uri="{BB962C8B-B14F-4D97-AF65-F5344CB8AC3E}">
        <p14:creationId xmlns:p14="http://schemas.microsoft.com/office/powerpoint/2010/main" val="3210848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6" grpId="0" animBg="1"/>
      <p:bldP spid="8"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Ovaal 14">
            <a:extLst>
              <a:ext uri="{FF2B5EF4-FFF2-40B4-BE49-F238E27FC236}">
                <a16:creationId xmlns:a16="http://schemas.microsoft.com/office/drawing/2014/main" id="{EEC211A4-FE9D-FC88-3C8B-B451B9B844F4}"/>
              </a:ext>
            </a:extLst>
          </p:cNvPr>
          <p:cNvSpPr/>
          <p:nvPr/>
        </p:nvSpPr>
        <p:spPr>
          <a:xfrm>
            <a:off x="7364338" y="1284962"/>
            <a:ext cx="1716090" cy="1716090"/>
          </a:xfrm>
          <a:prstGeom prst="ellipse">
            <a:avLst/>
          </a:prstGeom>
          <a:solidFill>
            <a:srgbClr val="2BABE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 name="Ovaal 13">
            <a:extLst>
              <a:ext uri="{FF2B5EF4-FFF2-40B4-BE49-F238E27FC236}">
                <a16:creationId xmlns:a16="http://schemas.microsoft.com/office/drawing/2014/main" id="{1A6D6555-9C39-90DD-B3FB-B55BB66B3229}"/>
              </a:ext>
            </a:extLst>
          </p:cNvPr>
          <p:cNvSpPr/>
          <p:nvPr/>
        </p:nvSpPr>
        <p:spPr>
          <a:xfrm>
            <a:off x="2890079" y="1284962"/>
            <a:ext cx="1716090" cy="1716090"/>
          </a:xfrm>
          <a:prstGeom prst="ellipse">
            <a:avLst/>
          </a:prstGeom>
          <a:solidFill>
            <a:srgbClr val="2BABE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 name="Tijdelijke aanduiding voor datum 1">
            <a:extLst>
              <a:ext uri="{FF2B5EF4-FFF2-40B4-BE49-F238E27FC236}">
                <a16:creationId xmlns:a16="http://schemas.microsoft.com/office/drawing/2014/main" id="{18873B95-E353-D5CD-63A4-E7926627D9C4}"/>
              </a:ext>
            </a:extLst>
          </p:cNvPr>
          <p:cNvSpPr>
            <a:spLocks noGrp="1"/>
          </p:cNvSpPr>
          <p:nvPr>
            <p:ph type="dt" sz="half" idx="10"/>
          </p:nvPr>
        </p:nvSpPr>
        <p:spPr/>
        <p:txBody>
          <a:bodyPr/>
          <a:lstStyle/>
          <a:p>
            <a:r>
              <a:rPr lang="en-US"/>
              <a:t>May 2</a:t>
            </a:r>
            <a:r>
              <a:rPr lang="en-US" baseline="30000"/>
              <a:t>nd,</a:t>
            </a:r>
            <a:r>
              <a:rPr lang="en-US"/>
              <a:t> 2024</a:t>
            </a:r>
            <a:endParaRPr lang="en-BE"/>
          </a:p>
        </p:txBody>
      </p:sp>
      <p:sp>
        <p:nvSpPr>
          <p:cNvPr id="3" name="Tijdelijke aanduiding voor dianummer 2">
            <a:extLst>
              <a:ext uri="{FF2B5EF4-FFF2-40B4-BE49-F238E27FC236}">
                <a16:creationId xmlns:a16="http://schemas.microsoft.com/office/drawing/2014/main" id="{70774F00-0A8A-87B0-47FB-CCAC1042FC0E}"/>
              </a:ext>
            </a:extLst>
          </p:cNvPr>
          <p:cNvSpPr>
            <a:spLocks noGrp="1"/>
          </p:cNvSpPr>
          <p:nvPr>
            <p:ph type="sldNum" sz="quarter" idx="12"/>
          </p:nvPr>
        </p:nvSpPr>
        <p:spPr/>
        <p:txBody>
          <a:bodyPr/>
          <a:lstStyle/>
          <a:p>
            <a:fld id="{DB558DC6-E313-E247-9050-BA17FD2A5F72}" type="slidenum">
              <a:rPr lang="en-BE" smtClean="0"/>
              <a:t>2</a:t>
            </a:fld>
            <a:endParaRPr lang="en-BE"/>
          </a:p>
        </p:txBody>
      </p:sp>
      <p:sp>
        <p:nvSpPr>
          <p:cNvPr id="4" name="Title 1">
            <a:extLst>
              <a:ext uri="{FF2B5EF4-FFF2-40B4-BE49-F238E27FC236}">
                <a16:creationId xmlns:a16="http://schemas.microsoft.com/office/drawing/2014/main" id="{2A06FE46-DE31-FA34-3C9A-96C2CD096D0E}"/>
              </a:ext>
            </a:extLst>
          </p:cNvPr>
          <p:cNvSpPr txBox="1">
            <a:spLocks/>
          </p:cNvSpPr>
          <p:nvPr/>
        </p:nvSpPr>
        <p:spPr>
          <a:xfrm>
            <a:off x="4458488" y="673590"/>
            <a:ext cx="6123327" cy="1464018"/>
          </a:xfrm>
          <a:prstGeom prst="rect">
            <a:avLst/>
          </a:prstGeom>
        </p:spPr>
        <p:txBody>
          <a:bodyPr>
            <a:normAutofit fontScale="97500"/>
          </a:bodyPr>
          <a:lstStyle>
            <a:lvl1pPr algn="l" defTabSz="914400" rtl="0" eaLnBrk="1" latinLnBrk="0" hangingPunct="1">
              <a:lnSpc>
                <a:spcPct val="90000"/>
              </a:lnSpc>
              <a:spcBef>
                <a:spcPct val="0"/>
              </a:spcBef>
              <a:buNone/>
              <a:defRPr sz="4000" b="1" i="0" kern="1200" cap="none" baseline="0">
                <a:solidFill>
                  <a:srgbClr val="35A8E0"/>
                </a:solidFill>
                <a:latin typeface="Montserrat" panose="020F0502020204030204" pitchFamily="34" charset="0"/>
                <a:ea typeface="+mj-ea"/>
                <a:cs typeface="+mj-cs"/>
              </a:defRPr>
            </a:lvl1pPr>
          </a:lstStyle>
          <a:p>
            <a:endParaRPr lang="nl-BE" sz="3500"/>
          </a:p>
        </p:txBody>
      </p:sp>
      <p:sp>
        <p:nvSpPr>
          <p:cNvPr id="5" name="Text Placeholder 4">
            <a:extLst>
              <a:ext uri="{FF2B5EF4-FFF2-40B4-BE49-F238E27FC236}">
                <a16:creationId xmlns:a16="http://schemas.microsoft.com/office/drawing/2014/main" id="{513FB547-7F09-1157-CD26-EE1FA25E04CA}"/>
              </a:ext>
            </a:extLst>
          </p:cNvPr>
          <p:cNvSpPr txBox="1">
            <a:spLocks/>
          </p:cNvSpPr>
          <p:nvPr/>
        </p:nvSpPr>
        <p:spPr>
          <a:xfrm>
            <a:off x="2313665" y="3119852"/>
            <a:ext cx="2868918" cy="481105"/>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3200" b="1" i="0" kern="1200" baseline="0">
                <a:solidFill>
                  <a:srgbClr val="174861"/>
                </a:solidFill>
                <a:latin typeface="Montserrat" pitchFamily="2" charset="77"/>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800" kern="1200" baseline="0">
                <a:solidFill>
                  <a:srgbClr val="174861"/>
                </a:solidFill>
                <a:latin typeface="Montserrat" pitchFamily="2" charset="77"/>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400" kern="1200" baseline="0">
                <a:solidFill>
                  <a:srgbClr val="174861"/>
                </a:solidFill>
                <a:latin typeface="Montserrat" pitchFamily="2" charset="77"/>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2000" kern="1200" baseline="0">
                <a:solidFill>
                  <a:srgbClr val="174861"/>
                </a:solidFill>
                <a:latin typeface="Montserrat" pitchFamily="2" charset="77"/>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2000" kern="1200" baseline="0">
                <a:solidFill>
                  <a:srgbClr val="174861"/>
                </a:solidFill>
                <a:latin typeface="Montserrat" pitchFamily="2" charset="77"/>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9pPr>
          </a:lstStyle>
          <a:p>
            <a:r>
              <a:rPr lang="nl-NL" sz="2800" b="0"/>
              <a:t>Ive Verstappen</a:t>
            </a:r>
          </a:p>
          <a:p>
            <a:endParaRPr lang="nl-NL" sz="2800" b="0"/>
          </a:p>
        </p:txBody>
      </p:sp>
      <p:sp>
        <p:nvSpPr>
          <p:cNvPr id="9" name="Text Placeholder 4">
            <a:extLst>
              <a:ext uri="{FF2B5EF4-FFF2-40B4-BE49-F238E27FC236}">
                <a16:creationId xmlns:a16="http://schemas.microsoft.com/office/drawing/2014/main" id="{5022EACA-C7E0-B409-0D5F-E5CB2AA4FA94}"/>
              </a:ext>
            </a:extLst>
          </p:cNvPr>
          <p:cNvSpPr txBox="1">
            <a:spLocks/>
          </p:cNvSpPr>
          <p:nvPr/>
        </p:nvSpPr>
        <p:spPr>
          <a:xfrm>
            <a:off x="7204388" y="3104967"/>
            <a:ext cx="2868918" cy="481105"/>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3200" b="1" i="0" kern="1200" baseline="0">
                <a:solidFill>
                  <a:srgbClr val="174861"/>
                </a:solidFill>
                <a:latin typeface="Montserrat" pitchFamily="2" charset="77"/>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800" kern="1200" baseline="0">
                <a:solidFill>
                  <a:srgbClr val="174861"/>
                </a:solidFill>
                <a:latin typeface="Montserrat" pitchFamily="2" charset="77"/>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400" kern="1200" baseline="0">
                <a:solidFill>
                  <a:srgbClr val="174861"/>
                </a:solidFill>
                <a:latin typeface="Montserrat" pitchFamily="2" charset="77"/>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2000" kern="1200" baseline="0">
                <a:solidFill>
                  <a:srgbClr val="174861"/>
                </a:solidFill>
                <a:latin typeface="Montserrat" pitchFamily="2" charset="77"/>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2000" kern="1200" baseline="0">
                <a:solidFill>
                  <a:srgbClr val="174861"/>
                </a:solidFill>
                <a:latin typeface="Montserrat" pitchFamily="2" charset="77"/>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9pPr>
          </a:lstStyle>
          <a:p>
            <a:r>
              <a:rPr lang="nl-NL" sz="2800" b="0"/>
              <a:t>Jef Meijvis</a:t>
            </a:r>
          </a:p>
        </p:txBody>
      </p:sp>
      <p:pic>
        <p:nvPicPr>
          <p:cNvPr id="11" name="Afbeelding 10" descr="Afbeelding met Menselijk gezicht, persoon, portret, person&#10;&#10;Automatisch gegenereerde beschrijving">
            <a:extLst>
              <a:ext uri="{FF2B5EF4-FFF2-40B4-BE49-F238E27FC236}">
                <a16:creationId xmlns:a16="http://schemas.microsoft.com/office/drawing/2014/main" id="{C7437196-CEE9-7A3A-7059-BDF1EA27E2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19575" y="1403762"/>
            <a:ext cx="1614549" cy="1614549"/>
          </a:xfrm>
          <a:prstGeom prst="rect">
            <a:avLst/>
          </a:prstGeom>
        </p:spPr>
      </p:pic>
      <p:pic>
        <p:nvPicPr>
          <p:cNvPr id="13" name="Afbeelding 12" descr="Afbeelding met Menselijk gezicht, portret, persoon, person&#10;&#10;Automatisch gegenereerde beschrijving">
            <a:extLst>
              <a:ext uri="{FF2B5EF4-FFF2-40B4-BE49-F238E27FC236}">
                <a16:creationId xmlns:a16="http://schemas.microsoft.com/office/drawing/2014/main" id="{3D5E9196-F9DB-03B8-BB72-1CE169258D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17138" y="1418104"/>
            <a:ext cx="1614549" cy="1614549"/>
          </a:xfrm>
          <a:prstGeom prst="rect">
            <a:avLst/>
          </a:prstGeom>
        </p:spPr>
      </p:pic>
      <p:sp>
        <p:nvSpPr>
          <p:cNvPr id="17" name="Text Placeholder 4">
            <a:extLst>
              <a:ext uri="{FF2B5EF4-FFF2-40B4-BE49-F238E27FC236}">
                <a16:creationId xmlns:a16="http://schemas.microsoft.com/office/drawing/2014/main" id="{2901CF59-9005-6652-935D-B84A38668EB8}"/>
              </a:ext>
            </a:extLst>
          </p:cNvPr>
          <p:cNvSpPr txBox="1">
            <a:spLocks/>
          </p:cNvSpPr>
          <p:nvPr/>
        </p:nvSpPr>
        <p:spPr>
          <a:xfrm>
            <a:off x="2247912" y="3571300"/>
            <a:ext cx="3000423" cy="481105"/>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3200" b="1" i="0" kern="1200" baseline="0">
                <a:solidFill>
                  <a:srgbClr val="174861"/>
                </a:solidFill>
                <a:latin typeface="Montserrat" pitchFamily="2" charset="77"/>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800" kern="1200" baseline="0">
                <a:solidFill>
                  <a:srgbClr val="174861"/>
                </a:solidFill>
                <a:latin typeface="Montserrat" pitchFamily="2" charset="77"/>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400" kern="1200" baseline="0">
                <a:solidFill>
                  <a:srgbClr val="174861"/>
                </a:solidFill>
                <a:latin typeface="Montserrat" pitchFamily="2" charset="77"/>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2000" kern="1200" baseline="0">
                <a:solidFill>
                  <a:srgbClr val="174861"/>
                </a:solidFill>
                <a:latin typeface="Montserrat" pitchFamily="2" charset="77"/>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2000" kern="1200" baseline="0">
                <a:solidFill>
                  <a:srgbClr val="174861"/>
                </a:solidFill>
                <a:latin typeface="Montserrat" pitchFamily="2" charset="77"/>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9pPr>
          </a:lstStyle>
          <a:p>
            <a:r>
              <a:rPr lang="nl-NL" sz="1200" b="0" i="1"/>
              <a:t>www.linkedin.com/in/iveverstappen</a:t>
            </a:r>
          </a:p>
        </p:txBody>
      </p:sp>
      <p:sp>
        <p:nvSpPr>
          <p:cNvPr id="18" name="Text Placeholder 4">
            <a:extLst>
              <a:ext uri="{FF2B5EF4-FFF2-40B4-BE49-F238E27FC236}">
                <a16:creationId xmlns:a16="http://schemas.microsoft.com/office/drawing/2014/main" id="{29196958-6195-E6B1-038B-DE6A1418928F}"/>
              </a:ext>
            </a:extLst>
          </p:cNvPr>
          <p:cNvSpPr txBox="1">
            <a:spLocks/>
          </p:cNvSpPr>
          <p:nvPr/>
        </p:nvSpPr>
        <p:spPr>
          <a:xfrm>
            <a:off x="6816744" y="3582765"/>
            <a:ext cx="3326730" cy="481105"/>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3200" b="1" i="0" kern="1200" baseline="0">
                <a:solidFill>
                  <a:srgbClr val="174861"/>
                </a:solidFill>
                <a:latin typeface="Montserrat" pitchFamily="2" charset="77"/>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800" kern="1200" baseline="0">
                <a:solidFill>
                  <a:srgbClr val="174861"/>
                </a:solidFill>
                <a:latin typeface="Montserrat" pitchFamily="2" charset="77"/>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400" kern="1200" baseline="0">
                <a:solidFill>
                  <a:srgbClr val="174861"/>
                </a:solidFill>
                <a:latin typeface="Montserrat" pitchFamily="2" charset="77"/>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2000" kern="1200" baseline="0">
                <a:solidFill>
                  <a:srgbClr val="174861"/>
                </a:solidFill>
                <a:latin typeface="Montserrat" pitchFamily="2" charset="77"/>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2000" kern="1200" baseline="0">
                <a:solidFill>
                  <a:srgbClr val="174861"/>
                </a:solidFill>
                <a:latin typeface="Montserrat" pitchFamily="2" charset="77"/>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9pPr>
          </a:lstStyle>
          <a:p>
            <a:r>
              <a:rPr lang="nl-NL" sz="1200" b="0" i="1"/>
              <a:t>https://www.linkedin.com/in/jef-meijvis/</a:t>
            </a:r>
          </a:p>
        </p:txBody>
      </p:sp>
      <p:pic>
        <p:nvPicPr>
          <p:cNvPr id="20" name="Afbeelding 19" descr="Afbeelding met patroon, plein, pixel, ontwerp&#10;&#10;Automatisch gegenereerde beschrijving">
            <a:extLst>
              <a:ext uri="{FF2B5EF4-FFF2-40B4-BE49-F238E27FC236}">
                <a16:creationId xmlns:a16="http://schemas.microsoft.com/office/drawing/2014/main" id="{87AD653B-E1BB-E443-9665-5703FF35875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57989" y="3843051"/>
            <a:ext cx="1862084" cy="1862084"/>
          </a:xfrm>
          <a:prstGeom prst="rect">
            <a:avLst/>
          </a:prstGeom>
        </p:spPr>
      </p:pic>
      <p:pic>
        <p:nvPicPr>
          <p:cNvPr id="22" name="Afbeelding 21" descr="Afbeelding met patroon, plein, pixel, ontwerp&#10;&#10;Automatisch gegenereerde beschrijving">
            <a:extLst>
              <a:ext uri="{FF2B5EF4-FFF2-40B4-BE49-F238E27FC236}">
                <a16:creationId xmlns:a16="http://schemas.microsoft.com/office/drawing/2014/main" id="{D5FE59C0-DBAA-3D19-B16C-7AB19B2B967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31188" y="3877408"/>
            <a:ext cx="1862084" cy="1862084"/>
          </a:xfrm>
          <a:prstGeom prst="rect">
            <a:avLst/>
          </a:prstGeom>
        </p:spPr>
      </p:pic>
    </p:spTree>
    <p:extLst>
      <p:ext uri="{BB962C8B-B14F-4D97-AF65-F5344CB8AC3E}">
        <p14:creationId xmlns:p14="http://schemas.microsoft.com/office/powerpoint/2010/main" val="425178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atum 1">
            <a:extLst>
              <a:ext uri="{FF2B5EF4-FFF2-40B4-BE49-F238E27FC236}">
                <a16:creationId xmlns:a16="http://schemas.microsoft.com/office/drawing/2014/main" id="{18873B95-E353-D5CD-63A4-E7926627D9C4}"/>
              </a:ext>
            </a:extLst>
          </p:cNvPr>
          <p:cNvSpPr>
            <a:spLocks noGrp="1"/>
          </p:cNvSpPr>
          <p:nvPr>
            <p:ph type="dt" sz="half" idx="10"/>
          </p:nvPr>
        </p:nvSpPr>
        <p:spPr/>
        <p:txBody>
          <a:bodyPr/>
          <a:lstStyle/>
          <a:p>
            <a:r>
              <a:rPr lang="en-US"/>
              <a:t>May 2</a:t>
            </a:r>
            <a:r>
              <a:rPr lang="en-US" baseline="30000"/>
              <a:t>nd,</a:t>
            </a:r>
            <a:r>
              <a:rPr lang="en-US"/>
              <a:t> 2024</a:t>
            </a:r>
            <a:endParaRPr lang="en-BE"/>
          </a:p>
        </p:txBody>
      </p:sp>
      <p:sp>
        <p:nvSpPr>
          <p:cNvPr id="3" name="Tijdelijke aanduiding voor dianummer 2">
            <a:extLst>
              <a:ext uri="{FF2B5EF4-FFF2-40B4-BE49-F238E27FC236}">
                <a16:creationId xmlns:a16="http://schemas.microsoft.com/office/drawing/2014/main" id="{70774F00-0A8A-87B0-47FB-CCAC1042FC0E}"/>
              </a:ext>
            </a:extLst>
          </p:cNvPr>
          <p:cNvSpPr>
            <a:spLocks noGrp="1"/>
          </p:cNvSpPr>
          <p:nvPr>
            <p:ph type="sldNum" sz="quarter" idx="12"/>
          </p:nvPr>
        </p:nvSpPr>
        <p:spPr/>
        <p:txBody>
          <a:bodyPr/>
          <a:lstStyle/>
          <a:p>
            <a:fld id="{DB558DC6-E313-E247-9050-BA17FD2A5F72}" type="slidenum">
              <a:rPr lang="en-BE" smtClean="0"/>
              <a:t>20</a:t>
            </a:fld>
            <a:endParaRPr lang="en-BE"/>
          </a:p>
        </p:txBody>
      </p:sp>
      <p:sp>
        <p:nvSpPr>
          <p:cNvPr id="4" name="Title 1">
            <a:extLst>
              <a:ext uri="{FF2B5EF4-FFF2-40B4-BE49-F238E27FC236}">
                <a16:creationId xmlns:a16="http://schemas.microsoft.com/office/drawing/2014/main" id="{2A06FE46-DE31-FA34-3C9A-96C2CD096D0E}"/>
              </a:ext>
            </a:extLst>
          </p:cNvPr>
          <p:cNvSpPr txBox="1">
            <a:spLocks/>
          </p:cNvSpPr>
          <p:nvPr/>
        </p:nvSpPr>
        <p:spPr>
          <a:xfrm>
            <a:off x="4458488" y="673590"/>
            <a:ext cx="6123327" cy="1464018"/>
          </a:xfrm>
          <a:prstGeom prst="rect">
            <a:avLst/>
          </a:prstGeom>
        </p:spPr>
        <p:txBody>
          <a:bodyPr>
            <a:normAutofit fontScale="97500"/>
          </a:bodyPr>
          <a:lstStyle>
            <a:lvl1pPr algn="l" defTabSz="914400" rtl="0" eaLnBrk="1" latinLnBrk="0" hangingPunct="1">
              <a:lnSpc>
                <a:spcPct val="90000"/>
              </a:lnSpc>
              <a:spcBef>
                <a:spcPct val="0"/>
              </a:spcBef>
              <a:buNone/>
              <a:defRPr sz="4000" b="1" i="0" kern="1200" cap="none" baseline="0">
                <a:solidFill>
                  <a:srgbClr val="35A8E0"/>
                </a:solidFill>
                <a:latin typeface="Montserrat" panose="020F0502020204030204" pitchFamily="34" charset="0"/>
                <a:ea typeface="+mj-ea"/>
                <a:cs typeface="+mj-cs"/>
              </a:defRPr>
            </a:lvl1pPr>
          </a:lstStyle>
          <a:p>
            <a:endParaRPr lang="nl-BE" sz="3500"/>
          </a:p>
        </p:txBody>
      </p:sp>
      <p:sp>
        <p:nvSpPr>
          <p:cNvPr id="5" name="Text Placeholder 4">
            <a:extLst>
              <a:ext uri="{FF2B5EF4-FFF2-40B4-BE49-F238E27FC236}">
                <a16:creationId xmlns:a16="http://schemas.microsoft.com/office/drawing/2014/main" id="{513FB547-7F09-1157-CD26-EE1FA25E04CA}"/>
              </a:ext>
            </a:extLst>
          </p:cNvPr>
          <p:cNvSpPr txBox="1">
            <a:spLocks/>
          </p:cNvSpPr>
          <p:nvPr/>
        </p:nvSpPr>
        <p:spPr>
          <a:xfrm>
            <a:off x="4269301" y="1219876"/>
            <a:ext cx="7416100" cy="4214100"/>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3200" b="1" i="0" kern="1200" baseline="0">
                <a:solidFill>
                  <a:srgbClr val="174861"/>
                </a:solidFill>
                <a:latin typeface="Montserrat" pitchFamily="2" charset="77"/>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800" kern="1200" baseline="0">
                <a:solidFill>
                  <a:srgbClr val="174861"/>
                </a:solidFill>
                <a:latin typeface="Montserrat" pitchFamily="2" charset="77"/>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400" kern="1200" baseline="0">
                <a:solidFill>
                  <a:srgbClr val="174861"/>
                </a:solidFill>
                <a:latin typeface="Montserrat" pitchFamily="2" charset="77"/>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2000" kern="1200" baseline="0">
                <a:solidFill>
                  <a:srgbClr val="174861"/>
                </a:solidFill>
                <a:latin typeface="Montserrat" pitchFamily="2" charset="77"/>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2000" kern="1200" baseline="0">
                <a:solidFill>
                  <a:srgbClr val="174861"/>
                </a:solidFill>
                <a:latin typeface="Montserrat" pitchFamily="2" charset="77"/>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9pPr>
          </a:lstStyle>
          <a:p>
            <a:pPr marL="285750" indent="-285750">
              <a:buFont typeface="Arial" panose="020B0604020202020204" pitchFamily="34" charset="0"/>
              <a:buChar char="•"/>
            </a:pPr>
            <a:r>
              <a:rPr lang="nl-NL" sz="2400" b="0" err="1"/>
              <a:t>Timebox</a:t>
            </a:r>
            <a:r>
              <a:rPr lang="nl-NL" sz="2400" b="0"/>
              <a:t> (1h)</a:t>
            </a:r>
          </a:p>
          <a:p>
            <a:pPr marL="285750" indent="-285750">
              <a:buFont typeface="Arial" panose="020B0604020202020204" pitchFamily="34" charset="0"/>
              <a:buChar char="•"/>
            </a:pPr>
            <a:r>
              <a:rPr lang="nl-NL" sz="2400" b="0"/>
              <a:t>Keep </a:t>
            </a:r>
            <a:r>
              <a:rPr lang="nl-NL" sz="2400" b="0" err="1"/>
              <a:t>it</a:t>
            </a:r>
            <a:r>
              <a:rPr lang="nl-NL" sz="2400" b="0"/>
              <a:t> short and </a:t>
            </a:r>
            <a:r>
              <a:rPr lang="nl-NL" sz="2400" b="0" err="1"/>
              <a:t>quick</a:t>
            </a:r>
            <a:endParaRPr lang="nl-NL" sz="2400" b="0"/>
          </a:p>
          <a:p>
            <a:pPr marL="742950" lvl="1" indent="-285750">
              <a:buFont typeface="Arial" panose="020B0604020202020204" pitchFamily="34" charset="0"/>
              <a:buChar char="•"/>
            </a:pPr>
            <a:r>
              <a:rPr lang="nl-NL" sz="1800"/>
              <a:t>Subset of card deck</a:t>
            </a:r>
          </a:p>
          <a:p>
            <a:pPr marL="742950" lvl="1" indent="-285750">
              <a:buFont typeface="Arial" panose="020B0604020202020204" pitchFamily="34" charset="0"/>
              <a:buChar char="•"/>
            </a:pPr>
            <a:r>
              <a:rPr lang="nl-NL" sz="1800" b="0"/>
              <a:t>Small team</a:t>
            </a:r>
          </a:p>
          <a:p>
            <a:pPr marL="285750" indent="-285750">
              <a:buFont typeface="Arial" panose="020B0604020202020204" pitchFamily="34" charset="0"/>
              <a:buChar char="•"/>
            </a:pPr>
            <a:r>
              <a:rPr lang="nl-NL" sz="2400" b="0"/>
              <a:t>Limit </a:t>
            </a:r>
            <a:r>
              <a:rPr lang="nl-NL" sz="2400" b="0" err="1"/>
              <a:t>the</a:t>
            </a:r>
            <a:r>
              <a:rPr lang="nl-NL" sz="2400" b="0"/>
              <a:t> </a:t>
            </a:r>
            <a:r>
              <a:rPr lang="nl-NL" sz="2400" b="0" err="1"/>
              <a:t>application</a:t>
            </a:r>
            <a:r>
              <a:rPr lang="nl-NL" sz="2400" b="0"/>
              <a:t> scope</a:t>
            </a:r>
          </a:p>
          <a:p>
            <a:pPr marL="742950" lvl="1" indent="-285750">
              <a:buFont typeface="Arial" panose="020B0604020202020204" pitchFamily="34" charset="0"/>
              <a:buChar char="•"/>
            </a:pPr>
            <a:r>
              <a:rPr lang="nl-NL" sz="1800" err="1"/>
              <a:t>Projects</a:t>
            </a:r>
            <a:r>
              <a:rPr lang="nl-NL" sz="1800"/>
              <a:t> </a:t>
            </a:r>
            <a:r>
              <a:rPr lang="nl-NL" sz="1800" err="1"/>
              <a:t>too</a:t>
            </a:r>
            <a:r>
              <a:rPr lang="nl-NL" sz="1800"/>
              <a:t> big </a:t>
            </a:r>
            <a:r>
              <a:rPr lang="nl-NL" sz="1800" err="1"/>
              <a:t>might</a:t>
            </a:r>
            <a:r>
              <a:rPr lang="nl-NL" sz="1800"/>
              <a:t> </a:t>
            </a:r>
            <a:r>
              <a:rPr lang="nl-NL" sz="1800" err="1"/>
              <a:t>need</a:t>
            </a:r>
            <a:r>
              <a:rPr lang="nl-NL" sz="1800"/>
              <a:t> </a:t>
            </a:r>
            <a:r>
              <a:rPr lang="nl-NL" sz="1800" err="1"/>
              <a:t>to</a:t>
            </a:r>
            <a:r>
              <a:rPr lang="nl-NL" sz="1800"/>
              <a:t> </a:t>
            </a:r>
            <a:r>
              <a:rPr lang="nl-NL" sz="1800" err="1"/>
              <a:t>be</a:t>
            </a:r>
            <a:r>
              <a:rPr lang="nl-NL" sz="1800"/>
              <a:t> split up</a:t>
            </a:r>
          </a:p>
          <a:p>
            <a:pPr marL="285750" indent="-285750">
              <a:buFont typeface="Arial" panose="020B0604020202020204" pitchFamily="34" charset="0"/>
              <a:buChar char="•"/>
            </a:pPr>
            <a:r>
              <a:rPr lang="nl-NL" sz="2400" b="0"/>
              <a:t>Gamemaster </a:t>
            </a:r>
            <a:r>
              <a:rPr lang="nl-NL" sz="2400" b="0" err="1"/>
              <a:t>needs</a:t>
            </a:r>
            <a:r>
              <a:rPr lang="nl-NL" sz="2400" b="0"/>
              <a:t> </a:t>
            </a:r>
            <a:r>
              <a:rPr lang="nl-NL" sz="2400" b="0" err="1"/>
              <a:t>to</a:t>
            </a:r>
            <a:r>
              <a:rPr lang="nl-NL" sz="2400" b="0"/>
              <a:t> cut </a:t>
            </a:r>
            <a:r>
              <a:rPr lang="nl-NL" sz="2400" b="0" err="1"/>
              <a:t>discussions</a:t>
            </a:r>
            <a:r>
              <a:rPr lang="nl-NL" sz="2400" b="0"/>
              <a:t> short</a:t>
            </a:r>
          </a:p>
          <a:p>
            <a:pPr marL="742950" lvl="1" indent="-285750">
              <a:buFont typeface="Arial" panose="020B0604020202020204" pitchFamily="34" charset="0"/>
              <a:buChar char="•"/>
            </a:pPr>
            <a:r>
              <a:rPr lang="nl-NL" sz="1800" b="0" err="1"/>
              <a:t>Not</a:t>
            </a:r>
            <a:r>
              <a:rPr lang="nl-NL" sz="1800" err="1"/>
              <a:t>e</a:t>
            </a:r>
            <a:r>
              <a:rPr lang="nl-NL" sz="1800"/>
              <a:t> down </a:t>
            </a:r>
            <a:r>
              <a:rPr lang="nl-NL" sz="1800" err="1"/>
              <a:t>the</a:t>
            </a:r>
            <a:r>
              <a:rPr lang="nl-NL" sz="1800"/>
              <a:t> </a:t>
            </a:r>
            <a:r>
              <a:rPr lang="nl-NL" sz="1800" err="1"/>
              <a:t>threat</a:t>
            </a:r>
            <a:r>
              <a:rPr lang="nl-NL" sz="1800"/>
              <a:t>. </a:t>
            </a:r>
            <a:r>
              <a:rPr lang="nl-NL" sz="1800" err="1"/>
              <a:t>Don’t</a:t>
            </a:r>
            <a:r>
              <a:rPr lang="nl-NL" sz="1800"/>
              <a:t> </a:t>
            </a:r>
            <a:r>
              <a:rPr lang="nl-NL" sz="1800" err="1"/>
              <a:t>try</a:t>
            </a:r>
            <a:r>
              <a:rPr lang="nl-NL" sz="1800"/>
              <a:t> </a:t>
            </a:r>
            <a:r>
              <a:rPr lang="nl-NL" sz="1800" err="1"/>
              <a:t>to</a:t>
            </a:r>
            <a:r>
              <a:rPr lang="nl-NL" sz="1800"/>
              <a:t> </a:t>
            </a:r>
            <a:r>
              <a:rPr lang="nl-NL" sz="1800" err="1"/>
              <a:t>mitigate</a:t>
            </a:r>
            <a:r>
              <a:rPr lang="nl-NL" sz="1800"/>
              <a:t> </a:t>
            </a:r>
            <a:r>
              <a:rPr lang="nl-NL" sz="1800" err="1"/>
              <a:t>it</a:t>
            </a:r>
            <a:r>
              <a:rPr lang="nl-NL" sz="1800"/>
              <a:t> </a:t>
            </a:r>
            <a:r>
              <a:rPr lang="nl-NL" sz="1800" err="1"/>
              <a:t>during</a:t>
            </a:r>
            <a:r>
              <a:rPr lang="nl-NL" sz="1800"/>
              <a:t> </a:t>
            </a:r>
            <a:r>
              <a:rPr lang="nl-NL" sz="1800" err="1"/>
              <a:t>the</a:t>
            </a:r>
            <a:r>
              <a:rPr lang="nl-NL" sz="1800"/>
              <a:t> </a:t>
            </a:r>
            <a:r>
              <a:rPr lang="nl-NL" sz="1800" err="1"/>
              <a:t>session</a:t>
            </a:r>
            <a:endParaRPr lang="nl-NL" sz="1800"/>
          </a:p>
        </p:txBody>
      </p:sp>
      <p:sp>
        <p:nvSpPr>
          <p:cNvPr id="16" name="Title 1">
            <a:extLst>
              <a:ext uri="{FF2B5EF4-FFF2-40B4-BE49-F238E27FC236}">
                <a16:creationId xmlns:a16="http://schemas.microsoft.com/office/drawing/2014/main" id="{21D7812B-3D1D-28C5-4612-22EDACDA8177}"/>
              </a:ext>
            </a:extLst>
          </p:cNvPr>
          <p:cNvSpPr txBox="1">
            <a:spLocks/>
          </p:cNvSpPr>
          <p:nvPr/>
        </p:nvSpPr>
        <p:spPr>
          <a:xfrm>
            <a:off x="316650" y="557695"/>
            <a:ext cx="3413384" cy="1058662"/>
          </a:xfrm>
          <a:prstGeom prst="rect">
            <a:avLst/>
          </a:prstGeom>
        </p:spPr>
        <p:txBody>
          <a:bodyPr/>
          <a:lstStyle>
            <a:lvl1pPr algn="l" defTabSz="914400" rtl="0" eaLnBrk="1" latinLnBrk="0" hangingPunct="1">
              <a:lnSpc>
                <a:spcPct val="90000"/>
              </a:lnSpc>
              <a:spcBef>
                <a:spcPct val="0"/>
              </a:spcBef>
              <a:buNone/>
              <a:defRPr sz="4000" b="1" i="0" kern="1200" cap="none" baseline="0">
                <a:solidFill>
                  <a:srgbClr val="35A8E0"/>
                </a:solidFill>
                <a:latin typeface="Montserrat" panose="020F0502020204030204" pitchFamily="34" charset="0"/>
                <a:ea typeface="+mj-ea"/>
                <a:cs typeface="+mj-cs"/>
              </a:defRPr>
            </a:lvl1pPr>
          </a:lstStyle>
          <a:p>
            <a:r>
              <a:rPr lang="nl-BE" err="1"/>
              <a:t>Cornucopia</a:t>
            </a:r>
            <a:endParaRPr lang="en-BE"/>
          </a:p>
        </p:txBody>
      </p:sp>
      <p:pic>
        <p:nvPicPr>
          <p:cNvPr id="25" name="Graphic 24">
            <a:extLst>
              <a:ext uri="{FF2B5EF4-FFF2-40B4-BE49-F238E27FC236}">
                <a16:creationId xmlns:a16="http://schemas.microsoft.com/office/drawing/2014/main" id="{EEFDF3B0-5FAE-ACD7-F7AA-C1FEDF45878C}"/>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8966" r="76630" b="29251"/>
          <a:stretch/>
        </p:blipFill>
        <p:spPr>
          <a:xfrm>
            <a:off x="0" y="4279223"/>
            <a:ext cx="3965218" cy="2578778"/>
          </a:xfrm>
          <a:prstGeom prst="rect">
            <a:avLst/>
          </a:prstGeom>
        </p:spPr>
      </p:pic>
      <p:sp>
        <p:nvSpPr>
          <p:cNvPr id="8" name="Title 1">
            <a:extLst>
              <a:ext uri="{FF2B5EF4-FFF2-40B4-BE49-F238E27FC236}">
                <a16:creationId xmlns:a16="http://schemas.microsoft.com/office/drawing/2014/main" id="{61EE1A3D-AF38-5D6B-05E1-0AAF76FAC410}"/>
              </a:ext>
            </a:extLst>
          </p:cNvPr>
          <p:cNvSpPr txBox="1">
            <a:spLocks/>
          </p:cNvSpPr>
          <p:nvPr/>
        </p:nvSpPr>
        <p:spPr>
          <a:xfrm>
            <a:off x="4156459" y="604221"/>
            <a:ext cx="7197341" cy="1058662"/>
          </a:xfrm>
          <a:prstGeom prst="rect">
            <a:avLst/>
          </a:prstGeom>
        </p:spPr>
        <p:txBody>
          <a:bodyPr/>
          <a:lstStyle>
            <a:lvl1pPr algn="l" defTabSz="914400" rtl="0" eaLnBrk="1" latinLnBrk="0" hangingPunct="1">
              <a:lnSpc>
                <a:spcPct val="90000"/>
              </a:lnSpc>
              <a:spcBef>
                <a:spcPct val="0"/>
              </a:spcBef>
              <a:buNone/>
              <a:defRPr sz="4000" b="1" i="0" kern="1200" cap="none" baseline="0">
                <a:solidFill>
                  <a:srgbClr val="35A8E0"/>
                </a:solidFill>
                <a:latin typeface="Montserrat" panose="020F0502020204030204" pitchFamily="34" charset="0"/>
                <a:ea typeface="+mj-ea"/>
                <a:cs typeface="+mj-cs"/>
              </a:defRPr>
            </a:lvl1pPr>
          </a:lstStyle>
          <a:p>
            <a:r>
              <a:rPr lang="nl-BE"/>
              <a:t>Real </a:t>
            </a:r>
            <a:r>
              <a:rPr lang="nl-BE" err="1"/>
              <a:t>world</a:t>
            </a:r>
            <a:r>
              <a:rPr lang="nl-BE"/>
              <a:t> </a:t>
            </a:r>
            <a:r>
              <a:rPr lang="nl-BE" err="1"/>
              <a:t>experience</a:t>
            </a:r>
            <a:endParaRPr lang="en-BE"/>
          </a:p>
        </p:txBody>
      </p:sp>
      <p:pic>
        <p:nvPicPr>
          <p:cNvPr id="12" name="Afbeelding 11" descr="Afbeelding met persoon, person, computer, kleding&#10;&#10;Automatisch gegenereerde beschrijving">
            <a:extLst>
              <a:ext uri="{FF2B5EF4-FFF2-40B4-BE49-F238E27FC236}">
                <a16:creationId xmlns:a16="http://schemas.microsoft.com/office/drawing/2014/main" id="{AD7B36EA-2396-531A-FA79-7F6FC294271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5438" y="1219876"/>
            <a:ext cx="3101878" cy="3706397"/>
          </a:xfrm>
          <a:prstGeom prst="rect">
            <a:avLst/>
          </a:prstGeom>
        </p:spPr>
      </p:pic>
    </p:spTree>
    <p:extLst>
      <p:ext uri="{BB962C8B-B14F-4D97-AF65-F5344CB8AC3E}">
        <p14:creationId xmlns:p14="http://schemas.microsoft.com/office/powerpoint/2010/main" val="6045537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hthoek 5">
            <a:extLst>
              <a:ext uri="{FF2B5EF4-FFF2-40B4-BE49-F238E27FC236}">
                <a16:creationId xmlns:a16="http://schemas.microsoft.com/office/drawing/2014/main" id="{59B0BF8E-D679-8340-27AB-1F31DC1DBF60}"/>
              </a:ext>
            </a:extLst>
          </p:cNvPr>
          <p:cNvSpPr>
            <a:spLocks noGrp="1" noRot="1" noMove="1" noResize="1" noEditPoints="1" noAdjustHandles="1" noChangeArrowheads="1" noChangeShapeType="1"/>
          </p:cNvSpPr>
          <p:nvPr/>
        </p:nvSpPr>
        <p:spPr>
          <a:xfrm>
            <a:off x="0" y="11040"/>
            <a:ext cx="12192000" cy="6846960"/>
          </a:xfrm>
          <a:prstGeom prst="rect">
            <a:avLst/>
          </a:prstGeom>
          <a:solidFill>
            <a:srgbClr val="2BABE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 name="Tijdelijke aanduiding voor dianummer 2">
            <a:extLst>
              <a:ext uri="{FF2B5EF4-FFF2-40B4-BE49-F238E27FC236}">
                <a16:creationId xmlns:a16="http://schemas.microsoft.com/office/drawing/2014/main" id="{70774F00-0A8A-87B0-47FB-CCAC1042FC0E}"/>
              </a:ext>
            </a:extLst>
          </p:cNvPr>
          <p:cNvSpPr>
            <a:spLocks noGrp="1"/>
          </p:cNvSpPr>
          <p:nvPr>
            <p:ph type="sldNum" sz="quarter" idx="12"/>
          </p:nvPr>
        </p:nvSpPr>
        <p:spPr/>
        <p:txBody>
          <a:bodyPr/>
          <a:lstStyle/>
          <a:p>
            <a:fld id="{DB558DC6-E313-E247-9050-BA17FD2A5F72}" type="slidenum">
              <a:rPr lang="en-BE" smtClean="0"/>
              <a:t>21</a:t>
            </a:fld>
            <a:endParaRPr lang="en-BE"/>
          </a:p>
        </p:txBody>
      </p:sp>
      <p:sp>
        <p:nvSpPr>
          <p:cNvPr id="4" name="Title 1">
            <a:extLst>
              <a:ext uri="{FF2B5EF4-FFF2-40B4-BE49-F238E27FC236}">
                <a16:creationId xmlns:a16="http://schemas.microsoft.com/office/drawing/2014/main" id="{2A06FE46-DE31-FA34-3C9A-96C2CD096D0E}"/>
              </a:ext>
            </a:extLst>
          </p:cNvPr>
          <p:cNvSpPr txBox="1">
            <a:spLocks/>
          </p:cNvSpPr>
          <p:nvPr/>
        </p:nvSpPr>
        <p:spPr>
          <a:xfrm>
            <a:off x="4458488" y="673590"/>
            <a:ext cx="6123327" cy="1464018"/>
          </a:xfrm>
          <a:prstGeom prst="rect">
            <a:avLst/>
          </a:prstGeom>
        </p:spPr>
        <p:txBody>
          <a:bodyPr>
            <a:normAutofit fontScale="97500"/>
          </a:bodyPr>
          <a:lstStyle>
            <a:lvl1pPr algn="l" defTabSz="914400" rtl="0" eaLnBrk="1" latinLnBrk="0" hangingPunct="1">
              <a:lnSpc>
                <a:spcPct val="90000"/>
              </a:lnSpc>
              <a:spcBef>
                <a:spcPct val="0"/>
              </a:spcBef>
              <a:buNone/>
              <a:defRPr sz="4000" b="1" i="0" kern="1200" cap="none" baseline="0">
                <a:solidFill>
                  <a:srgbClr val="35A8E0"/>
                </a:solidFill>
                <a:latin typeface="Montserrat" panose="020F0502020204030204" pitchFamily="34" charset="0"/>
                <a:ea typeface="+mj-ea"/>
                <a:cs typeface="+mj-cs"/>
              </a:defRPr>
            </a:lvl1pPr>
          </a:lstStyle>
          <a:p>
            <a:endParaRPr lang="nl-BE" sz="3500"/>
          </a:p>
        </p:txBody>
      </p:sp>
      <p:sp>
        <p:nvSpPr>
          <p:cNvPr id="16" name="Title 1">
            <a:extLst>
              <a:ext uri="{FF2B5EF4-FFF2-40B4-BE49-F238E27FC236}">
                <a16:creationId xmlns:a16="http://schemas.microsoft.com/office/drawing/2014/main" id="{21D7812B-3D1D-28C5-4612-22EDACDA8177}"/>
              </a:ext>
            </a:extLst>
          </p:cNvPr>
          <p:cNvSpPr txBox="1">
            <a:spLocks/>
          </p:cNvSpPr>
          <p:nvPr/>
        </p:nvSpPr>
        <p:spPr>
          <a:xfrm>
            <a:off x="2466025" y="894203"/>
            <a:ext cx="7259950" cy="1058662"/>
          </a:xfrm>
          <a:prstGeom prst="rect">
            <a:avLst/>
          </a:prstGeom>
        </p:spPr>
        <p:txBody>
          <a:bodyPr/>
          <a:lstStyle>
            <a:lvl1pPr algn="l" defTabSz="914400" rtl="0" eaLnBrk="1" latinLnBrk="0" hangingPunct="1">
              <a:lnSpc>
                <a:spcPct val="90000"/>
              </a:lnSpc>
              <a:spcBef>
                <a:spcPct val="0"/>
              </a:spcBef>
              <a:buNone/>
              <a:defRPr sz="4000" b="1" i="0" kern="1200" cap="none" baseline="0">
                <a:solidFill>
                  <a:srgbClr val="35A8E0"/>
                </a:solidFill>
                <a:latin typeface="Montserrat" panose="020F0502020204030204" pitchFamily="34" charset="0"/>
                <a:ea typeface="+mj-ea"/>
                <a:cs typeface="+mj-cs"/>
              </a:defRPr>
            </a:lvl1pPr>
          </a:lstStyle>
          <a:p>
            <a:pPr algn="ctr"/>
            <a:r>
              <a:rPr lang="nl-BE" sz="4800" err="1">
                <a:solidFill>
                  <a:schemeClr val="bg1"/>
                </a:solidFill>
              </a:rPr>
              <a:t>Thanks</a:t>
            </a:r>
            <a:r>
              <a:rPr lang="nl-BE" sz="4800">
                <a:solidFill>
                  <a:schemeClr val="bg1"/>
                </a:solidFill>
              </a:rPr>
              <a:t> </a:t>
            </a:r>
            <a:r>
              <a:rPr lang="nl-BE" sz="4800" err="1">
                <a:solidFill>
                  <a:schemeClr val="bg1"/>
                </a:solidFill>
              </a:rPr>
              <a:t>for</a:t>
            </a:r>
            <a:r>
              <a:rPr lang="nl-BE" sz="4800">
                <a:solidFill>
                  <a:schemeClr val="bg1"/>
                </a:solidFill>
              </a:rPr>
              <a:t> </a:t>
            </a:r>
            <a:r>
              <a:rPr lang="nl-BE" sz="4800" err="1">
                <a:solidFill>
                  <a:schemeClr val="bg1"/>
                </a:solidFill>
              </a:rPr>
              <a:t>listening</a:t>
            </a:r>
            <a:endParaRPr lang="en-BE" sz="4800">
              <a:solidFill>
                <a:schemeClr val="bg1"/>
              </a:solidFill>
            </a:endParaRPr>
          </a:p>
        </p:txBody>
      </p:sp>
      <p:sp>
        <p:nvSpPr>
          <p:cNvPr id="8" name="Title 1">
            <a:extLst>
              <a:ext uri="{FF2B5EF4-FFF2-40B4-BE49-F238E27FC236}">
                <a16:creationId xmlns:a16="http://schemas.microsoft.com/office/drawing/2014/main" id="{61EE1A3D-AF38-5D6B-05E1-0AAF76FAC410}"/>
              </a:ext>
            </a:extLst>
          </p:cNvPr>
          <p:cNvSpPr txBox="1">
            <a:spLocks/>
          </p:cNvSpPr>
          <p:nvPr/>
        </p:nvSpPr>
        <p:spPr>
          <a:xfrm>
            <a:off x="2806458" y="3275661"/>
            <a:ext cx="7197341" cy="1058662"/>
          </a:xfrm>
          <a:prstGeom prst="rect">
            <a:avLst/>
          </a:prstGeom>
        </p:spPr>
        <p:txBody>
          <a:bodyPr/>
          <a:lstStyle>
            <a:lvl1pPr algn="l" defTabSz="914400" rtl="0" eaLnBrk="1" latinLnBrk="0" hangingPunct="1">
              <a:lnSpc>
                <a:spcPct val="90000"/>
              </a:lnSpc>
              <a:spcBef>
                <a:spcPct val="0"/>
              </a:spcBef>
              <a:buNone/>
              <a:defRPr sz="4000" b="1" i="0" kern="1200" cap="none" baseline="0">
                <a:solidFill>
                  <a:srgbClr val="35A8E0"/>
                </a:solidFill>
                <a:latin typeface="Montserrat" panose="020F0502020204030204" pitchFamily="34" charset="0"/>
                <a:ea typeface="+mj-ea"/>
                <a:cs typeface="+mj-cs"/>
              </a:defRPr>
            </a:lvl1pPr>
          </a:lstStyle>
          <a:p>
            <a:pPr algn="ctr"/>
            <a:r>
              <a:rPr lang="nl-BE" sz="2800">
                <a:solidFill>
                  <a:schemeClr val="bg1"/>
                </a:solidFill>
              </a:rPr>
              <a:t>cornucopia.dotnetlab.eu</a:t>
            </a:r>
            <a:endParaRPr lang="en-BE" sz="2800">
              <a:solidFill>
                <a:schemeClr val="bg1"/>
              </a:solidFill>
            </a:endParaRPr>
          </a:p>
        </p:txBody>
      </p:sp>
      <p:sp>
        <p:nvSpPr>
          <p:cNvPr id="7" name="Title 1">
            <a:extLst>
              <a:ext uri="{FF2B5EF4-FFF2-40B4-BE49-F238E27FC236}">
                <a16:creationId xmlns:a16="http://schemas.microsoft.com/office/drawing/2014/main" id="{84B81243-C76E-74A0-193F-5DFEC6E30160}"/>
              </a:ext>
            </a:extLst>
          </p:cNvPr>
          <p:cNvSpPr txBox="1">
            <a:spLocks/>
          </p:cNvSpPr>
          <p:nvPr/>
        </p:nvSpPr>
        <p:spPr>
          <a:xfrm>
            <a:off x="2697350" y="2612312"/>
            <a:ext cx="7411193" cy="868844"/>
          </a:xfrm>
          <a:prstGeom prst="rect">
            <a:avLst/>
          </a:prstGeom>
        </p:spPr>
        <p:txBody>
          <a:bodyPr/>
          <a:lstStyle>
            <a:lvl1pPr algn="l" defTabSz="914400" rtl="0" eaLnBrk="1" latinLnBrk="0" hangingPunct="1">
              <a:lnSpc>
                <a:spcPct val="90000"/>
              </a:lnSpc>
              <a:spcBef>
                <a:spcPct val="0"/>
              </a:spcBef>
              <a:buNone/>
              <a:defRPr sz="4000" b="1" i="0" kern="1200" cap="none" baseline="0">
                <a:solidFill>
                  <a:srgbClr val="35A8E0"/>
                </a:solidFill>
                <a:latin typeface="Montserrat" panose="020F0502020204030204" pitchFamily="34" charset="0"/>
                <a:ea typeface="+mj-ea"/>
                <a:cs typeface="+mj-cs"/>
              </a:defRPr>
            </a:lvl1pPr>
          </a:lstStyle>
          <a:p>
            <a:pPr algn="ctr"/>
            <a:r>
              <a:rPr lang="nl-BE" sz="4400" err="1">
                <a:solidFill>
                  <a:schemeClr val="bg1"/>
                </a:solidFill>
              </a:rPr>
              <a:t>Visit</a:t>
            </a:r>
            <a:r>
              <a:rPr lang="nl-BE" sz="4400">
                <a:solidFill>
                  <a:schemeClr val="bg1"/>
                </a:solidFill>
              </a:rPr>
              <a:t> </a:t>
            </a:r>
            <a:r>
              <a:rPr lang="nl-BE" sz="4400" err="1">
                <a:solidFill>
                  <a:schemeClr val="bg1"/>
                </a:solidFill>
              </a:rPr>
              <a:t>the</a:t>
            </a:r>
            <a:r>
              <a:rPr lang="nl-BE" sz="4400">
                <a:solidFill>
                  <a:schemeClr val="bg1"/>
                </a:solidFill>
              </a:rPr>
              <a:t> site at</a:t>
            </a:r>
            <a:endParaRPr lang="en-BE" sz="4400">
              <a:solidFill>
                <a:schemeClr val="bg1"/>
              </a:solidFill>
            </a:endParaRPr>
          </a:p>
        </p:txBody>
      </p:sp>
      <p:grpSp>
        <p:nvGrpSpPr>
          <p:cNvPr id="18" name="Groep 17">
            <a:extLst>
              <a:ext uri="{FF2B5EF4-FFF2-40B4-BE49-F238E27FC236}">
                <a16:creationId xmlns:a16="http://schemas.microsoft.com/office/drawing/2014/main" id="{E761C762-CF70-11A3-DC73-7A94B5E24528}"/>
              </a:ext>
            </a:extLst>
          </p:cNvPr>
          <p:cNvGrpSpPr/>
          <p:nvPr/>
        </p:nvGrpSpPr>
        <p:grpSpPr>
          <a:xfrm>
            <a:off x="9305711" y="3046734"/>
            <a:ext cx="5088704" cy="5364000"/>
            <a:chOff x="9305711" y="3046734"/>
            <a:chExt cx="5088704" cy="5351147"/>
          </a:xfrm>
        </p:grpSpPr>
        <p:sp>
          <p:nvSpPr>
            <p:cNvPr id="14" name="Ovaal 13">
              <a:extLst>
                <a:ext uri="{FF2B5EF4-FFF2-40B4-BE49-F238E27FC236}">
                  <a16:creationId xmlns:a16="http://schemas.microsoft.com/office/drawing/2014/main" id="{FB6A5E89-4532-F4D2-C0B5-880DD5E01203}"/>
                </a:ext>
              </a:extLst>
            </p:cNvPr>
            <p:cNvSpPr/>
            <p:nvPr/>
          </p:nvSpPr>
          <p:spPr>
            <a:xfrm>
              <a:off x="9305711" y="5158627"/>
              <a:ext cx="3461348" cy="3239254"/>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5" name="Ovaal 14">
              <a:extLst>
                <a:ext uri="{FF2B5EF4-FFF2-40B4-BE49-F238E27FC236}">
                  <a16:creationId xmlns:a16="http://schemas.microsoft.com/office/drawing/2014/main" id="{47C3BB3A-4A6D-BE42-2FB7-EA79869BAE4E}"/>
                </a:ext>
              </a:extLst>
            </p:cNvPr>
            <p:cNvSpPr/>
            <p:nvPr/>
          </p:nvSpPr>
          <p:spPr>
            <a:xfrm>
              <a:off x="9725975" y="3991236"/>
              <a:ext cx="3461348" cy="3239254"/>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 name="Ovaal 16">
              <a:extLst>
                <a:ext uri="{FF2B5EF4-FFF2-40B4-BE49-F238E27FC236}">
                  <a16:creationId xmlns:a16="http://schemas.microsoft.com/office/drawing/2014/main" id="{B37BEBE2-C7AB-B685-579D-8E7474C8B623}"/>
                </a:ext>
              </a:extLst>
            </p:cNvPr>
            <p:cNvSpPr/>
            <p:nvPr/>
          </p:nvSpPr>
          <p:spPr>
            <a:xfrm>
              <a:off x="10933067" y="3046734"/>
              <a:ext cx="3461348" cy="3239254"/>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12" name="Afbeelding 11" descr="Afbeelding met patroon, plein, pixel, ontwerp&#10;&#10;Automatisch gegenereerde beschrijving">
              <a:extLst>
                <a:ext uri="{FF2B5EF4-FFF2-40B4-BE49-F238E27FC236}">
                  <a16:creationId xmlns:a16="http://schemas.microsoft.com/office/drawing/2014/main" id="{6F4440CB-BB6A-0647-42B3-758F92C297E3}"/>
                </a:ext>
              </a:extLst>
            </p:cNvPr>
            <p:cNvPicPr>
              <a:picLocks noChangeAspect="1"/>
            </p:cNvPicPr>
            <p:nvPr/>
          </p:nvPicPr>
          <p:blipFill rotWithShape="1">
            <a:blip r:embed="rId2">
              <a:extLst>
                <a:ext uri="{28A0092B-C50C-407E-A947-70E740481C1C}">
                  <a14:useLocalDpi xmlns:a14="http://schemas.microsoft.com/office/drawing/2010/main" val="0"/>
                </a:ext>
              </a:extLst>
            </a:blip>
            <a:srcRect l="9472" t="4414" b="4070"/>
            <a:stretch/>
          </p:blipFill>
          <p:spPr>
            <a:xfrm>
              <a:off x="10168890" y="4812029"/>
              <a:ext cx="1879774" cy="1900303"/>
            </a:xfrm>
            <a:prstGeom prst="rect">
              <a:avLst/>
            </a:prstGeom>
          </p:spPr>
        </p:pic>
      </p:grpSp>
      <p:pic>
        <p:nvPicPr>
          <p:cNvPr id="19" name="Graphic 18">
            <a:extLst>
              <a:ext uri="{FF2B5EF4-FFF2-40B4-BE49-F238E27FC236}">
                <a16:creationId xmlns:a16="http://schemas.microsoft.com/office/drawing/2014/main" id="{1C28AE06-2319-2160-5A93-D4CD80CEA78A}"/>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24271" r="66872"/>
          <a:stretch/>
        </p:blipFill>
        <p:spPr>
          <a:xfrm rot="13620000">
            <a:off x="9558726" y="-1049741"/>
            <a:ext cx="2876777" cy="4300263"/>
          </a:xfrm>
          <a:prstGeom prst="rect">
            <a:avLst/>
          </a:prstGeom>
        </p:spPr>
      </p:pic>
      <p:sp>
        <p:nvSpPr>
          <p:cNvPr id="30" name="Ovaal 29">
            <a:extLst>
              <a:ext uri="{FF2B5EF4-FFF2-40B4-BE49-F238E27FC236}">
                <a16:creationId xmlns:a16="http://schemas.microsoft.com/office/drawing/2014/main" id="{7E09D10D-1DB0-CC5C-E0C9-5CD53CEE657F}"/>
              </a:ext>
            </a:extLst>
          </p:cNvPr>
          <p:cNvSpPr/>
          <p:nvPr/>
        </p:nvSpPr>
        <p:spPr>
          <a:xfrm flipH="1">
            <a:off x="-447399" y="5201341"/>
            <a:ext cx="3461348" cy="3247034"/>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1" name="Ovaal 30">
            <a:extLst>
              <a:ext uri="{FF2B5EF4-FFF2-40B4-BE49-F238E27FC236}">
                <a16:creationId xmlns:a16="http://schemas.microsoft.com/office/drawing/2014/main" id="{59B07B20-8433-EBD3-6A83-2BD5A52C6AFF}"/>
              </a:ext>
            </a:extLst>
          </p:cNvPr>
          <p:cNvSpPr/>
          <p:nvPr/>
        </p:nvSpPr>
        <p:spPr>
          <a:xfrm flipH="1">
            <a:off x="-867663" y="4031146"/>
            <a:ext cx="3461348" cy="3247034"/>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2" name="Ovaal 31">
            <a:extLst>
              <a:ext uri="{FF2B5EF4-FFF2-40B4-BE49-F238E27FC236}">
                <a16:creationId xmlns:a16="http://schemas.microsoft.com/office/drawing/2014/main" id="{B2DE3384-E317-58FB-D1F3-7A6B99407632}"/>
              </a:ext>
            </a:extLst>
          </p:cNvPr>
          <p:cNvSpPr/>
          <p:nvPr/>
        </p:nvSpPr>
        <p:spPr>
          <a:xfrm flipH="1">
            <a:off x="-2074755" y="3084375"/>
            <a:ext cx="3461348" cy="3247034"/>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27" name="Afbeelding 26" descr="Afbeelding met tekst, Afdrukken, schermopname, Lettertype&#10;&#10;Automatisch gegenereerde beschrijving">
            <a:extLst>
              <a:ext uri="{FF2B5EF4-FFF2-40B4-BE49-F238E27FC236}">
                <a16:creationId xmlns:a16="http://schemas.microsoft.com/office/drawing/2014/main" id="{B9FF9CD7-77D8-AE95-4930-F0531B711EB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278" y="4712107"/>
            <a:ext cx="2206978" cy="2204399"/>
          </a:xfrm>
          <a:prstGeom prst="rect">
            <a:avLst/>
          </a:prstGeom>
        </p:spPr>
      </p:pic>
    </p:spTree>
    <p:extLst>
      <p:ext uri="{BB962C8B-B14F-4D97-AF65-F5344CB8AC3E}">
        <p14:creationId xmlns:p14="http://schemas.microsoft.com/office/powerpoint/2010/main" val="5464524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405642-99E3-6F48-E246-201EDA80880B}"/>
              </a:ext>
            </a:extLst>
          </p:cNvPr>
          <p:cNvSpPr>
            <a:spLocks noGrp="1"/>
          </p:cNvSpPr>
          <p:nvPr>
            <p:ph type="title"/>
          </p:nvPr>
        </p:nvSpPr>
        <p:spPr/>
        <p:txBody>
          <a:bodyPr/>
          <a:lstStyle/>
          <a:p>
            <a:r>
              <a:rPr lang="nl-BE"/>
              <a:t>Agenda</a:t>
            </a:r>
            <a:endParaRPr lang="en-BE"/>
          </a:p>
        </p:txBody>
      </p:sp>
      <p:sp>
        <p:nvSpPr>
          <p:cNvPr id="3" name="Date Placeholder 2">
            <a:extLst>
              <a:ext uri="{FF2B5EF4-FFF2-40B4-BE49-F238E27FC236}">
                <a16:creationId xmlns:a16="http://schemas.microsoft.com/office/drawing/2014/main" id="{DC9A06E8-3D61-49B1-D15F-0F98A8F23D4B}"/>
              </a:ext>
            </a:extLst>
          </p:cNvPr>
          <p:cNvSpPr>
            <a:spLocks noGrp="1"/>
          </p:cNvSpPr>
          <p:nvPr>
            <p:ph type="dt" sz="half" idx="10"/>
          </p:nvPr>
        </p:nvSpPr>
        <p:spPr/>
        <p:txBody>
          <a:bodyPr/>
          <a:lstStyle/>
          <a:p>
            <a:r>
              <a:rPr lang="en-US"/>
              <a:t>May 2</a:t>
            </a:r>
            <a:r>
              <a:rPr lang="en-US" baseline="30000"/>
              <a:t>nd,</a:t>
            </a:r>
            <a:r>
              <a:rPr lang="en-US"/>
              <a:t> 2024</a:t>
            </a:r>
            <a:endParaRPr lang="en-BE"/>
          </a:p>
        </p:txBody>
      </p:sp>
      <p:sp>
        <p:nvSpPr>
          <p:cNvPr id="4" name="Slide Number Placeholder 3">
            <a:extLst>
              <a:ext uri="{FF2B5EF4-FFF2-40B4-BE49-F238E27FC236}">
                <a16:creationId xmlns:a16="http://schemas.microsoft.com/office/drawing/2014/main" id="{9A64EE60-198F-0038-01FF-4D5B71F19CAB}"/>
              </a:ext>
            </a:extLst>
          </p:cNvPr>
          <p:cNvSpPr>
            <a:spLocks noGrp="1"/>
          </p:cNvSpPr>
          <p:nvPr>
            <p:ph type="sldNum" sz="quarter" idx="12"/>
          </p:nvPr>
        </p:nvSpPr>
        <p:spPr/>
        <p:txBody>
          <a:bodyPr/>
          <a:lstStyle/>
          <a:p>
            <a:fld id="{DB558DC6-E313-E247-9050-BA17FD2A5F72}" type="slidenum">
              <a:rPr lang="en-BE" smtClean="0"/>
              <a:t>3</a:t>
            </a:fld>
            <a:endParaRPr lang="en-BE"/>
          </a:p>
        </p:txBody>
      </p:sp>
      <p:sp>
        <p:nvSpPr>
          <p:cNvPr id="6" name="Text Placeholder 5">
            <a:extLst>
              <a:ext uri="{FF2B5EF4-FFF2-40B4-BE49-F238E27FC236}">
                <a16:creationId xmlns:a16="http://schemas.microsoft.com/office/drawing/2014/main" id="{63700019-D8A4-B16D-D64E-7E34C7D405C4}"/>
              </a:ext>
            </a:extLst>
          </p:cNvPr>
          <p:cNvSpPr>
            <a:spLocks noGrp="1"/>
          </p:cNvSpPr>
          <p:nvPr>
            <p:ph type="body" idx="1"/>
          </p:nvPr>
        </p:nvSpPr>
        <p:spPr>
          <a:xfrm>
            <a:off x="838200" y="1711912"/>
            <a:ext cx="8502570" cy="4396126"/>
          </a:xfrm>
        </p:spPr>
        <p:txBody>
          <a:bodyPr vert="horz" lIns="91440" tIns="45720" rIns="91440" bIns="45720" rtlCol="0" anchor="t">
            <a:normAutofit/>
          </a:bodyPr>
          <a:lstStyle/>
          <a:p>
            <a:pPr marL="285750" indent="-285750">
              <a:buClr>
                <a:srgbClr val="548EAA"/>
              </a:buClr>
              <a:buFont typeface="Arial" panose="020B0604020202020204" pitchFamily="34" charset="0"/>
              <a:buChar char="•"/>
            </a:pPr>
            <a:r>
              <a:rPr lang="nl-BE" sz="2400">
                <a:solidFill>
                  <a:schemeClr val="tx1"/>
                </a:solidFill>
                <a:latin typeface="Montserrat"/>
              </a:rPr>
              <a:t>OWASP </a:t>
            </a:r>
            <a:r>
              <a:rPr lang="nl-BE" sz="2400" err="1">
                <a:solidFill>
                  <a:schemeClr val="tx1"/>
                </a:solidFill>
                <a:latin typeface="Montserrat"/>
              </a:rPr>
              <a:t>Cornucopia</a:t>
            </a:r>
            <a:endParaRPr lang="nl-BE" sz="2400">
              <a:solidFill>
                <a:schemeClr val="tx1"/>
              </a:solidFill>
              <a:latin typeface="Montserrat"/>
            </a:endParaRPr>
          </a:p>
          <a:p>
            <a:pPr marL="285750" indent="-285750">
              <a:buClr>
                <a:srgbClr val="548EAA"/>
              </a:buClr>
              <a:buFont typeface="Arial" panose="020B0604020202020204" pitchFamily="34" charset="0"/>
              <a:buChar char="•"/>
            </a:pPr>
            <a:r>
              <a:rPr lang="nl-BE" sz="2400">
                <a:solidFill>
                  <a:schemeClr val="tx1"/>
                </a:solidFill>
                <a:latin typeface="Montserrat" pitchFamily="2" charset="0"/>
              </a:rPr>
              <a:t>Scrum</a:t>
            </a:r>
          </a:p>
          <a:p>
            <a:pPr marL="285750" indent="-285750">
              <a:buClr>
                <a:srgbClr val="548EAA"/>
              </a:buClr>
              <a:buFont typeface="Arial" panose="020B0604020202020204" pitchFamily="34" charset="0"/>
              <a:buChar char="•"/>
            </a:pPr>
            <a:r>
              <a:rPr lang="nl-BE" sz="2400" err="1">
                <a:solidFill>
                  <a:schemeClr val="tx1"/>
                </a:solidFill>
                <a:latin typeface="Montserrat" pitchFamily="2" charset="0"/>
              </a:rPr>
              <a:t>Integrating</a:t>
            </a:r>
            <a:r>
              <a:rPr lang="nl-BE" sz="2400">
                <a:solidFill>
                  <a:schemeClr val="tx1"/>
                </a:solidFill>
                <a:latin typeface="Montserrat" pitchFamily="2" charset="0"/>
              </a:rPr>
              <a:t> </a:t>
            </a:r>
            <a:r>
              <a:rPr lang="nl-BE" sz="2400" err="1">
                <a:solidFill>
                  <a:schemeClr val="tx1"/>
                </a:solidFill>
                <a:latin typeface="Montserrat" pitchFamily="2" charset="0"/>
              </a:rPr>
              <a:t>Cornucopia</a:t>
            </a:r>
            <a:r>
              <a:rPr lang="nl-BE" sz="2400">
                <a:solidFill>
                  <a:schemeClr val="tx1"/>
                </a:solidFill>
                <a:latin typeface="Montserrat" pitchFamily="2" charset="0"/>
              </a:rPr>
              <a:t> &amp; Scrum</a:t>
            </a:r>
          </a:p>
          <a:p>
            <a:pPr marL="285750" indent="-285750">
              <a:buClr>
                <a:srgbClr val="548EAA"/>
              </a:buClr>
              <a:buFont typeface="Arial" panose="020B0604020202020204" pitchFamily="34" charset="0"/>
              <a:buChar char="•"/>
            </a:pPr>
            <a:r>
              <a:rPr lang="nl-BE" sz="2400">
                <a:solidFill>
                  <a:schemeClr val="tx1"/>
                </a:solidFill>
                <a:latin typeface="Montserrat" pitchFamily="2" charset="0"/>
              </a:rPr>
              <a:t>Real </a:t>
            </a:r>
            <a:r>
              <a:rPr lang="nl-BE" sz="2400" err="1">
                <a:solidFill>
                  <a:schemeClr val="tx1"/>
                </a:solidFill>
                <a:latin typeface="Montserrat" pitchFamily="2" charset="0"/>
              </a:rPr>
              <a:t>world</a:t>
            </a:r>
            <a:r>
              <a:rPr lang="nl-BE" sz="2400">
                <a:solidFill>
                  <a:schemeClr val="tx1"/>
                </a:solidFill>
                <a:latin typeface="Montserrat" pitchFamily="2" charset="0"/>
              </a:rPr>
              <a:t> </a:t>
            </a:r>
            <a:r>
              <a:rPr lang="nl-BE" sz="2400" err="1">
                <a:solidFill>
                  <a:schemeClr val="tx1"/>
                </a:solidFill>
                <a:latin typeface="Montserrat" pitchFamily="2" charset="0"/>
              </a:rPr>
              <a:t>experience</a:t>
            </a:r>
            <a:endParaRPr lang="nl-BE" sz="2400">
              <a:solidFill>
                <a:schemeClr val="tx1"/>
              </a:solidFill>
              <a:latin typeface="Montserrat" pitchFamily="2" charset="0"/>
            </a:endParaRPr>
          </a:p>
        </p:txBody>
      </p:sp>
      <p:sp>
        <p:nvSpPr>
          <p:cNvPr id="18" name="Tijdelijke aanduiding voor afbeelding 17">
            <a:extLst>
              <a:ext uri="{FF2B5EF4-FFF2-40B4-BE49-F238E27FC236}">
                <a16:creationId xmlns:a16="http://schemas.microsoft.com/office/drawing/2014/main" id="{1D9F644C-AA3F-025A-66A1-663813D180EC}"/>
              </a:ext>
            </a:extLst>
          </p:cNvPr>
          <p:cNvSpPr>
            <a:spLocks noGrp="1"/>
          </p:cNvSpPr>
          <p:nvPr>
            <p:ph type="pic" sz="quarter" idx="15"/>
          </p:nvPr>
        </p:nvSpPr>
        <p:spPr>
          <a:blipFill dpi="0" rotWithShape="0">
            <a:blip r:embed="rId2"/>
            <a:srcRect/>
            <a:stretch>
              <a:fillRect/>
            </a:stretch>
          </a:blipFill>
        </p:spPr>
        <p:txBody>
          <a:bodyPr/>
          <a:lstStyle/>
          <a:p>
            <a:endParaRPr lang="nl-BE"/>
          </a:p>
        </p:txBody>
      </p:sp>
    </p:spTree>
    <p:extLst>
      <p:ext uri="{BB962C8B-B14F-4D97-AF65-F5344CB8AC3E}">
        <p14:creationId xmlns:p14="http://schemas.microsoft.com/office/powerpoint/2010/main" val="29658766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Afbeelding 6" descr="Afbeelding met tekst, Algemene voorraad, Afdrukken, ontwerp&#10;&#10;Automatisch gegenereerde beschrijving">
            <a:extLst>
              <a:ext uri="{FF2B5EF4-FFF2-40B4-BE49-F238E27FC236}">
                <a16:creationId xmlns:a16="http://schemas.microsoft.com/office/drawing/2014/main" id="{CC506CDF-C9DE-C7BC-AD0D-64F049855266}"/>
              </a:ext>
            </a:extLst>
          </p:cNvPr>
          <p:cNvPicPr>
            <a:picLocks noChangeAspect="1"/>
          </p:cNvPicPr>
          <p:nvPr/>
        </p:nvPicPr>
        <p:blipFill rotWithShape="1">
          <a:blip r:embed="rId2">
            <a:extLst>
              <a:ext uri="{28A0092B-C50C-407E-A947-70E740481C1C}">
                <a14:useLocalDpi xmlns:a14="http://schemas.microsoft.com/office/drawing/2010/main" val="0"/>
              </a:ext>
            </a:extLst>
          </a:blip>
          <a:srcRect l="25669"/>
          <a:stretch/>
        </p:blipFill>
        <p:spPr>
          <a:xfrm>
            <a:off x="0" y="989532"/>
            <a:ext cx="3303608" cy="4444444"/>
          </a:xfrm>
          <a:prstGeom prst="rect">
            <a:avLst/>
          </a:prstGeom>
        </p:spPr>
      </p:pic>
      <p:sp>
        <p:nvSpPr>
          <p:cNvPr id="2" name="Tijdelijke aanduiding voor datum 1">
            <a:extLst>
              <a:ext uri="{FF2B5EF4-FFF2-40B4-BE49-F238E27FC236}">
                <a16:creationId xmlns:a16="http://schemas.microsoft.com/office/drawing/2014/main" id="{18873B95-E353-D5CD-63A4-E7926627D9C4}"/>
              </a:ext>
            </a:extLst>
          </p:cNvPr>
          <p:cNvSpPr>
            <a:spLocks noGrp="1"/>
          </p:cNvSpPr>
          <p:nvPr>
            <p:ph type="dt" sz="half" idx="10"/>
          </p:nvPr>
        </p:nvSpPr>
        <p:spPr/>
        <p:txBody>
          <a:bodyPr/>
          <a:lstStyle/>
          <a:p>
            <a:r>
              <a:rPr lang="en-US"/>
              <a:t>May 2</a:t>
            </a:r>
            <a:r>
              <a:rPr lang="en-US" baseline="30000"/>
              <a:t>nd,</a:t>
            </a:r>
            <a:r>
              <a:rPr lang="en-US"/>
              <a:t> 2024</a:t>
            </a:r>
            <a:endParaRPr lang="en-BE"/>
          </a:p>
        </p:txBody>
      </p:sp>
      <p:sp>
        <p:nvSpPr>
          <p:cNvPr id="3" name="Tijdelijke aanduiding voor dianummer 2">
            <a:extLst>
              <a:ext uri="{FF2B5EF4-FFF2-40B4-BE49-F238E27FC236}">
                <a16:creationId xmlns:a16="http://schemas.microsoft.com/office/drawing/2014/main" id="{70774F00-0A8A-87B0-47FB-CCAC1042FC0E}"/>
              </a:ext>
            </a:extLst>
          </p:cNvPr>
          <p:cNvSpPr>
            <a:spLocks noGrp="1"/>
          </p:cNvSpPr>
          <p:nvPr>
            <p:ph type="sldNum" sz="quarter" idx="12"/>
          </p:nvPr>
        </p:nvSpPr>
        <p:spPr/>
        <p:txBody>
          <a:bodyPr/>
          <a:lstStyle/>
          <a:p>
            <a:fld id="{DB558DC6-E313-E247-9050-BA17FD2A5F72}" type="slidenum">
              <a:rPr lang="en-BE" smtClean="0"/>
              <a:t>4</a:t>
            </a:fld>
            <a:endParaRPr lang="en-BE"/>
          </a:p>
        </p:txBody>
      </p:sp>
      <p:sp>
        <p:nvSpPr>
          <p:cNvPr id="4" name="Title 1">
            <a:extLst>
              <a:ext uri="{FF2B5EF4-FFF2-40B4-BE49-F238E27FC236}">
                <a16:creationId xmlns:a16="http://schemas.microsoft.com/office/drawing/2014/main" id="{2A06FE46-DE31-FA34-3C9A-96C2CD096D0E}"/>
              </a:ext>
            </a:extLst>
          </p:cNvPr>
          <p:cNvSpPr txBox="1">
            <a:spLocks/>
          </p:cNvSpPr>
          <p:nvPr/>
        </p:nvSpPr>
        <p:spPr>
          <a:xfrm>
            <a:off x="4458488" y="673590"/>
            <a:ext cx="6123327" cy="1464018"/>
          </a:xfrm>
          <a:prstGeom prst="rect">
            <a:avLst/>
          </a:prstGeom>
        </p:spPr>
        <p:txBody>
          <a:bodyPr>
            <a:normAutofit fontScale="97500"/>
          </a:bodyPr>
          <a:lstStyle>
            <a:lvl1pPr algn="l" defTabSz="914400" rtl="0" eaLnBrk="1" latinLnBrk="0" hangingPunct="1">
              <a:lnSpc>
                <a:spcPct val="90000"/>
              </a:lnSpc>
              <a:spcBef>
                <a:spcPct val="0"/>
              </a:spcBef>
              <a:buNone/>
              <a:defRPr sz="4000" b="1" i="0" kern="1200" cap="none" baseline="0">
                <a:solidFill>
                  <a:srgbClr val="35A8E0"/>
                </a:solidFill>
                <a:latin typeface="Montserrat" panose="020F0502020204030204" pitchFamily="34" charset="0"/>
                <a:ea typeface="+mj-ea"/>
                <a:cs typeface="+mj-cs"/>
              </a:defRPr>
            </a:lvl1pPr>
          </a:lstStyle>
          <a:p>
            <a:endParaRPr lang="nl-BE" sz="3500"/>
          </a:p>
        </p:txBody>
      </p:sp>
      <p:sp>
        <p:nvSpPr>
          <p:cNvPr id="5" name="Text Placeholder 4">
            <a:extLst>
              <a:ext uri="{FF2B5EF4-FFF2-40B4-BE49-F238E27FC236}">
                <a16:creationId xmlns:a16="http://schemas.microsoft.com/office/drawing/2014/main" id="{513FB547-7F09-1157-CD26-EE1FA25E04CA}"/>
              </a:ext>
            </a:extLst>
          </p:cNvPr>
          <p:cNvSpPr txBox="1">
            <a:spLocks/>
          </p:cNvSpPr>
          <p:nvPr/>
        </p:nvSpPr>
        <p:spPr>
          <a:xfrm>
            <a:off x="4269301" y="1219876"/>
            <a:ext cx="7416100" cy="4214100"/>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3200" b="1" i="0" kern="1200" baseline="0">
                <a:solidFill>
                  <a:srgbClr val="174861"/>
                </a:solidFill>
                <a:latin typeface="Montserrat" pitchFamily="2" charset="77"/>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800" kern="1200" baseline="0">
                <a:solidFill>
                  <a:srgbClr val="174861"/>
                </a:solidFill>
                <a:latin typeface="Montserrat" pitchFamily="2" charset="77"/>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400" kern="1200" baseline="0">
                <a:solidFill>
                  <a:srgbClr val="174861"/>
                </a:solidFill>
                <a:latin typeface="Montserrat" pitchFamily="2" charset="77"/>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2000" kern="1200" baseline="0">
                <a:solidFill>
                  <a:srgbClr val="174861"/>
                </a:solidFill>
                <a:latin typeface="Montserrat" pitchFamily="2" charset="77"/>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2000" kern="1200" baseline="0">
                <a:solidFill>
                  <a:srgbClr val="174861"/>
                </a:solidFill>
                <a:latin typeface="Montserrat" pitchFamily="2" charset="77"/>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9pPr>
          </a:lstStyle>
          <a:p>
            <a:pPr marL="285750" indent="-285750">
              <a:buFont typeface="Arial" panose="020B0604020202020204" pitchFamily="34" charset="0"/>
              <a:buChar char="•"/>
            </a:pPr>
            <a:r>
              <a:rPr lang="nl-NL" sz="2800" b="0" err="1"/>
              <a:t>Originally</a:t>
            </a:r>
            <a:r>
              <a:rPr lang="nl-NL" sz="2800" b="0"/>
              <a:t> </a:t>
            </a:r>
            <a:r>
              <a:rPr lang="nl-NL" sz="2800" b="0" err="1"/>
              <a:t>created</a:t>
            </a:r>
            <a:r>
              <a:rPr lang="nl-NL" sz="2800" b="0"/>
              <a:t> </a:t>
            </a:r>
            <a:r>
              <a:rPr lang="nl-NL" sz="2800" b="0" err="1"/>
              <a:t>by</a:t>
            </a:r>
            <a:r>
              <a:rPr lang="nl-NL" sz="2800" b="0"/>
              <a:t> Colin Watson</a:t>
            </a:r>
          </a:p>
          <a:p>
            <a:pPr marL="285750" indent="-285750">
              <a:buFont typeface="Arial" panose="020B0604020202020204" pitchFamily="34" charset="0"/>
              <a:buChar char="•"/>
            </a:pPr>
            <a:r>
              <a:rPr lang="nl-NL" sz="2800" b="0"/>
              <a:t>Grant </a:t>
            </a:r>
            <a:r>
              <a:rPr lang="nl-NL" sz="2800" b="0" err="1"/>
              <a:t>Ongers</a:t>
            </a:r>
            <a:endParaRPr lang="nl-NL" sz="2800" b="0"/>
          </a:p>
          <a:p>
            <a:pPr marL="285750" indent="-285750">
              <a:buFont typeface="Arial" panose="020B0604020202020204" pitchFamily="34" charset="0"/>
              <a:buChar char="•"/>
            </a:pPr>
            <a:r>
              <a:rPr lang="nl-NL" sz="2800" b="0" err="1"/>
              <a:t>Threat</a:t>
            </a:r>
            <a:r>
              <a:rPr lang="nl-NL" sz="2800" b="0"/>
              <a:t> </a:t>
            </a:r>
            <a:r>
              <a:rPr lang="nl-NL" sz="2800" b="0" err="1"/>
              <a:t>modeling</a:t>
            </a:r>
            <a:r>
              <a:rPr lang="nl-NL" sz="2800" b="0"/>
              <a:t> card game</a:t>
            </a:r>
          </a:p>
          <a:p>
            <a:pPr marL="285750" indent="-285750">
              <a:buFont typeface="Arial" panose="020B0604020202020204" pitchFamily="34" charset="0"/>
              <a:buChar char="•"/>
            </a:pPr>
            <a:r>
              <a:rPr lang="nl-NL" sz="2800" b="0" err="1"/>
              <a:t>Based</a:t>
            </a:r>
            <a:r>
              <a:rPr lang="nl-NL" sz="2800" b="0"/>
              <a:t> on Microsoft </a:t>
            </a:r>
            <a:r>
              <a:rPr lang="nl-NL" sz="2800" b="0" err="1"/>
              <a:t>Elevation</a:t>
            </a:r>
            <a:r>
              <a:rPr lang="nl-NL" sz="2800" b="0"/>
              <a:t> of Privilege (</a:t>
            </a:r>
            <a:r>
              <a:rPr lang="nl-NL" sz="2800" b="0" err="1"/>
              <a:t>EoP</a:t>
            </a:r>
            <a:r>
              <a:rPr lang="nl-NL" sz="2800" b="0"/>
              <a:t>)</a:t>
            </a:r>
          </a:p>
          <a:p>
            <a:pPr marL="285750" indent="-285750">
              <a:buFont typeface="Arial" panose="020B0604020202020204" pitchFamily="34" charset="0"/>
              <a:buChar char="•"/>
            </a:pPr>
            <a:r>
              <a:rPr lang="nl-NL" sz="2800" b="0" err="1"/>
              <a:t>Gamification</a:t>
            </a:r>
            <a:r>
              <a:rPr lang="nl-NL" sz="2800" b="0"/>
              <a:t> of cybersecurity</a:t>
            </a:r>
          </a:p>
        </p:txBody>
      </p:sp>
      <p:sp>
        <p:nvSpPr>
          <p:cNvPr id="16" name="Title 1">
            <a:extLst>
              <a:ext uri="{FF2B5EF4-FFF2-40B4-BE49-F238E27FC236}">
                <a16:creationId xmlns:a16="http://schemas.microsoft.com/office/drawing/2014/main" id="{21D7812B-3D1D-28C5-4612-22EDACDA8177}"/>
              </a:ext>
            </a:extLst>
          </p:cNvPr>
          <p:cNvSpPr txBox="1">
            <a:spLocks/>
          </p:cNvSpPr>
          <p:nvPr/>
        </p:nvSpPr>
        <p:spPr>
          <a:xfrm>
            <a:off x="316650" y="557695"/>
            <a:ext cx="3413384" cy="1058662"/>
          </a:xfrm>
          <a:prstGeom prst="rect">
            <a:avLst/>
          </a:prstGeom>
        </p:spPr>
        <p:txBody>
          <a:bodyPr/>
          <a:lstStyle>
            <a:lvl1pPr algn="l" defTabSz="914400" rtl="0" eaLnBrk="1" latinLnBrk="0" hangingPunct="1">
              <a:lnSpc>
                <a:spcPct val="90000"/>
              </a:lnSpc>
              <a:spcBef>
                <a:spcPct val="0"/>
              </a:spcBef>
              <a:buNone/>
              <a:defRPr sz="4000" b="1" i="0" kern="1200" cap="none" baseline="0">
                <a:solidFill>
                  <a:srgbClr val="35A8E0"/>
                </a:solidFill>
                <a:latin typeface="Montserrat" panose="020F0502020204030204" pitchFamily="34" charset="0"/>
                <a:ea typeface="+mj-ea"/>
                <a:cs typeface="+mj-cs"/>
              </a:defRPr>
            </a:lvl1pPr>
          </a:lstStyle>
          <a:p>
            <a:r>
              <a:rPr lang="nl-BE" err="1"/>
              <a:t>Cornucopia</a:t>
            </a:r>
            <a:endParaRPr lang="en-BE"/>
          </a:p>
        </p:txBody>
      </p:sp>
      <p:pic>
        <p:nvPicPr>
          <p:cNvPr id="25" name="Graphic 24">
            <a:extLst>
              <a:ext uri="{FF2B5EF4-FFF2-40B4-BE49-F238E27FC236}">
                <a16:creationId xmlns:a16="http://schemas.microsoft.com/office/drawing/2014/main" id="{EEFDF3B0-5FAE-ACD7-F7AA-C1FEDF45878C}"/>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8966" r="76630" b="29251"/>
          <a:stretch/>
        </p:blipFill>
        <p:spPr>
          <a:xfrm>
            <a:off x="0" y="4279223"/>
            <a:ext cx="3965218" cy="2578778"/>
          </a:xfrm>
          <a:prstGeom prst="rect">
            <a:avLst/>
          </a:prstGeom>
        </p:spPr>
      </p:pic>
      <p:sp>
        <p:nvSpPr>
          <p:cNvPr id="8" name="Title 1">
            <a:extLst>
              <a:ext uri="{FF2B5EF4-FFF2-40B4-BE49-F238E27FC236}">
                <a16:creationId xmlns:a16="http://schemas.microsoft.com/office/drawing/2014/main" id="{61EE1A3D-AF38-5D6B-05E1-0AAF76FAC410}"/>
              </a:ext>
            </a:extLst>
          </p:cNvPr>
          <p:cNvSpPr txBox="1">
            <a:spLocks/>
          </p:cNvSpPr>
          <p:nvPr/>
        </p:nvSpPr>
        <p:spPr>
          <a:xfrm>
            <a:off x="4156460" y="604221"/>
            <a:ext cx="3413384" cy="1058662"/>
          </a:xfrm>
          <a:prstGeom prst="rect">
            <a:avLst/>
          </a:prstGeom>
        </p:spPr>
        <p:txBody>
          <a:bodyPr/>
          <a:lstStyle>
            <a:lvl1pPr algn="l" defTabSz="914400" rtl="0" eaLnBrk="1" latinLnBrk="0" hangingPunct="1">
              <a:lnSpc>
                <a:spcPct val="90000"/>
              </a:lnSpc>
              <a:spcBef>
                <a:spcPct val="0"/>
              </a:spcBef>
              <a:buNone/>
              <a:defRPr sz="4000" b="1" i="0" kern="1200" cap="none" baseline="0">
                <a:solidFill>
                  <a:srgbClr val="35A8E0"/>
                </a:solidFill>
                <a:latin typeface="Montserrat" panose="020F0502020204030204" pitchFamily="34" charset="0"/>
                <a:ea typeface="+mj-ea"/>
                <a:cs typeface="+mj-cs"/>
              </a:defRPr>
            </a:lvl1pPr>
          </a:lstStyle>
          <a:p>
            <a:r>
              <a:rPr lang="nl-BE"/>
              <a:t>OWASP</a:t>
            </a:r>
            <a:endParaRPr lang="en-BE"/>
          </a:p>
        </p:txBody>
      </p:sp>
    </p:spTree>
    <p:extLst>
      <p:ext uri="{BB962C8B-B14F-4D97-AF65-F5344CB8AC3E}">
        <p14:creationId xmlns:p14="http://schemas.microsoft.com/office/powerpoint/2010/main" val="39028355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atum 1">
            <a:extLst>
              <a:ext uri="{FF2B5EF4-FFF2-40B4-BE49-F238E27FC236}">
                <a16:creationId xmlns:a16="http://schemas.microsoft.com/office/drawing/2014/main" id="{18873B95-E353-D5CD-63A4-E7926627D9C4}"/>
              </a:ext>
            </a:extLst>
          </p:cNvPr>
          <p:cNvSpPr>
            <a:spLocks noGrp="1"/>
          </p:cNvSpPr>
          <p:nvPr>
            <p:ph type="dt" sz="half" idx="10"/>
          </p:nvPr>
        </p:nvSpPr>
        <p:spPr/>
        <p:txBody>
          <a:bodyPr/>
          <a:lstStyle/>
          <a:p>
            <a:r>
              <a:rPr lang="en-US"/>
              <a:t>May 2</a:t>
            </a:r>
            <a:r>
              <a:rPr lang="en-US" baseline="30000"/>
              <a:t>nd,</a:t>
            </a:r>
            <a:r>
              <a:rPr lang="en-US"/>
              <a:t> 2024</a:t>
            </a:r>
            <a:endParaRPr lang="en-BE"/>
          </a:p>
        </p:txBody>
      </p:sp>
      <p:sp>
        <p:nvSpPr>
          <p:cNvPr id="3" name="Tijdelijke aanduiding voor dianummer 2">
            <a:extLst>
              <a:ext uri="{FF2B5EF4-FFF2-40B4-BE49-F238E27FC236}">
                <a16:creationId xmlns:a16="http://schemas.microsoft.com/office/drawing/2014/main" id="{70774F00-0A8A-87B0-47FB-CCAC1042FC0E}"/>
              </a:ext>
            </a:extLst>
          </p:cNvPr>
          <p:cNvSpPr>
            <a:spLocks noGrp="1"/>
          </p:cNvSpPr>
          <p:nvPr>
            <p:ph type="sldNum" sz="quarter" idx="12"/>
          </p:nvPr>
        </p:nvSpPr>
        <p:spPr/>
        <p:txBody>
          <a:bodyPr/>
          <a:lstStyle/>
          <a:p>
            <a:fld id="{DB558DC6-E313-E247-9050-BA17FD2A5F72}" type="slidenum">
              <a:rPr lang="en-BE" smtClean="0"/>
              <a:t>5</a:t>
            </a:fld>
            <a:endParaRPr lang="en-BE"/>
          </a:p>
        </p:txBody>
      </p:sp>
      <p:sp>
        <p:nvSpPr>
          <p:cNvPr id="4" name="Title 1">
            <a:extLst>
              <a:ext uri="{FF2B5EF4-FFF2-40B4-BE49-F238E27FC236}">
                <a16:creationId xmlns:a16="http://schemas.microsoft.com/office/drawing/2014/main" id="{2A06FE46-DE31-FA34-3C9A-96C2CD096D0E}"/>
              </a:ext>
            </a:extLst>
          </p:cNvPr>
          <p:cNvSpPr txBox="1">
            <a:spLocks/>
          </p:cNvSpPr>
          <p:nvPr/>
        </p:nvSpPr>
        <p:spPr>
          <a:xfrm>
            <a:off x="4458488" y="673590"/>
            <a:ext cx="6123327" cy="1464018"/>
          </a:xfrm>
          <a:prstGeom prst="rect">
            <a:avLst/>
          </a:prstGeom>
        </p:spPr>
        <p:txBody>
          <a:bodyPr>
            <a:normAutofit fontScale="97500"/>
          </a:bodyPr>
          <a:lstStyle>
            <a:lvl1pPr algn="l" defTabSz="914400" rtl="0" eaLnBrk="1" latinLnBrk="0" hangingPunct="1">
              <a:lnSpc>
                <a:spcPct val="90000"/>
              </a:lnSpc>
              <a:spcBef>
                <a:spcPct val="0"/>
              </a:spcBef>
              <a:buNone/>
              <a:defRPr sz="4000" b="1" i="0" kern="1200" cap="none" baseline="0">
                <a:solidFill>
                  <a:srgbClr val="35A8E0"/>
                </a:solidFill>
                <a:latin typeface="Montserrat" panose="020F0502020204030204" pitchFamily="34" charset="0"/>
                <a:ea typeface="+mj-ea"/>
                <a:cs typeface="+mj-cs"/>
              </a:defRPr>
            </a:lvl1pPr>
          </a:lstStyle>
          <a:p>
            <a:endParaRPr lang="nl-BE" sz="3500"/>
          </a:p>
        </p:txBody>
      </p:sp>
      <p:sp>
        <p:nvSpPr>
          <p:cNvPr id="5" name="Text Placeholder 4">
            <a:extLst>
              <a:ext uri="{FF2B5EF4-FFF2-40B4-BE49-F238E27FC236}">
                <a16:creationId xmlns:a16="http://schemas.microsoft.com/office/drawing/2014/main" id="{513FB547-7F09-1157-CD26-EE1FA25E04CA}"/>
              </a:ext>
            </a:extLst>
          </p:cNvPr>
          <p:cNvSpPr txBox="1">
            <a:spLocks/>
          </p:cNvSpPr>
          <p:nvPr/>
        </p:nvSpPr>
        <p:spPr>
          <a:xfrm>
            <a:off x="4269301" y="1219876"/>
            <a:ext cx="7416100" cy="4214100"/>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3200" b="1" i="0" kern="1200" baseline="0">
                <a:solidFill>
                  <a:srgbClr val="174861"/>
                </a:solidFill>
                <a:latin typeface="Montserrat" pitchFamily="2" charset="77"/>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800" kern="1200" baseline="0">
                <a:solidFill>
                  <a:srgbClr val="174861"/>
                </a:solidFill>
                <a:latin typeface="Montserrat" pitchFamily="2" charset="77"/>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400" kern="1200" baseline="0">
                <a:solidFill>
                  <a:srgbClr val="174861"/>
                </a:solidFill>
                <a:latin typeface="Montserrat" pitchFamily="2" charset="77"/>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2000" kern="1200" baseline="0">
                <a:solidFill>
                  <a:srgbClr val="174861"/>
                </a:solidFill>
                <a:latin typeface="Montserrat" pitchFamily="2" charset="77"/>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2000" kern="1200" baseline="0">
                <a:solidFill>
                  <a:srgbClr val="174861"/>
                </a:solidFill>
                <a:latin typeface="Montserrat" pitchFamily="2" charset="77"/>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9pPr>
          </a:lstStyle>
          <a:p>
            <a:pPr marL="285750" indent="-285750">
              <a:buFont typeface="Arial" panose="020B0604020202020204" pitchFamily="34" charset="0"/>
              <a:buChar char="•"/>
            </a:pPr>
            <a:r>
              <a:rPr lang="nl-NL" sz="2800" b="0"/>
              <a:t>Get </a:t>
            </a:r>
            <a:r>
              <a:rPr lang="nl-NL" sz="2800" err="1"/>
              <a:t>players</a:t>
            </a:r>
            <a:r>
              <a:rPr lang="nl-NL" sz="2800" b="0"/>
              <a:t> </a:t>
            </a:r>
            <a:r>
              <a:rPr lang="nl-NL" sz="2800" b="0" err="1"/>
              <a:t>involved</a:t>
            </a:r>
            <a:r>
              <a:rPr lang="nl-NL" sz="2800" b="0"/>
              <a:t> in a software project</a:t>
            </a:r>
          </a:p>
          <a:p>
            <a:pPr marL="742950" lvl="1" indent="-285750">
              <a:buFont typeface="Arial" panose="020B0604020202020204" pitchFamily="34" charset="0"/>
              <a:buChar char="•"/>
            </a:pPr>
            <a:r>
              <a:rPr lang="nl-NL" sz="2000"/>
              <a:t>Developers</a:t>
            </a:r>
          </a:p>
          <a:p>
            <a:pPr marL="742950" lvl="1" indent="-285750">
              <a:buFont typeface="Arial" panose="020B0604020202020204" pitchFamily="34" charset="0"/>
              <a:buChar char="•"/>
            </a:pPr>
            <a:r>
              <a:rPr lang="nl-NL" sz="2000" b="0" err="1"/>
              <a:t>Architects</a:t>
            </a:r>
            <a:endParaRPr lang="nl-NL" sz="2000" b="0"/>
          </a:p>
          <a:p>
            <a:pPr marL="742950" lvl="1" indent="-285750">
              <a:buFont typeface="Arial" panose="020B0604020202020204" pitchFamily="34" charset="0"/>
              <a:buChar char="•"/>
            </a:pPr>
            <a:r>
              <a:rPr lang="nl-NL" sz="2000"/>
              <a:t>…</a:t>
            </a:r>
          </a:p>
          <a:p>
            <a:pPr marL="285750" indent="-285750">
              <a:buFont typeface="Arial" panose="020B0604020202020204" pitchFamily="34" charset="0"/>
              <a:buChar char="•"/>
            </a:pPr>
            <a:r>
              <a:rPr lang="nl-NL" sz="2800"/>
              <a:t>Scope</a:t>
            </a:r>
            <a:r>
              <a:rPr lang="nl-NL" sz="2800" b="0"/>
              <a:t> </a:t>
            </a:r>
            <a:r>
              <a:rPr lang="nl-NL" sz="2800" b="0" err="1"/>
              <a:t>can</a:t>
            </a:r>
            <a:r>
              <a:rPr lang="nl-NL" sz="2800" b="0"/>
              <a:t> </a:t>
            </a:r>
            <a:r>
              <a:rPr lang="nl-NL" sz="2800" b="0" err="1"/>
              <a:t>be</a:t>
            </a:r>
            <a:r>
              <a:rPr lang="nl-NL" sz="2800" b="0"/>
              <a:t> </a:t>
            </a:r>
            <a:r>
              <a:rPr lang="nl-NL" sz="2800" b="0" err="1"/>
              <a:t>an</a:t>
            </a:r>
            <a:r>
              <a:rPr lang="nl-NL" sz="2800" b="0"/>
              <a:t> </a:t>
            </a:r>
            <a:r>
              <a:rPr lang="nl-NL" sz="2800" b="0" err="1"/>
              <a:t>application</a:t>
            </a:r>
            <a:r>
              <a:rPr lang="nl-NL" sz="2800" b="0"/>
              <a:t>, feature, …</a:t>
            </a:r>
          </a:p>
          <a:p>
            <a:pPr marL="285750" indent="-285750">
              <a:buFont typeface="Arial" panose="020B0604020202020204" pitchFamily="34" charset="0"/>
              <a:buChar char="•"/>
            </a:pPr>
            <a:r>
              <a:rPr lang="nl-NL" sz="2800" b="0"/>
              <a:t>Take a subset of </a:t>
            </a:r>
            <a:r>
              <a:rPr lang="nl-NL" sz="2800" b="0" err="1"/>
              <a:t>the</a:t>
            </a:r>
            <a:r>
              <a:rPr lang="nl-NL" sz="2800" b="0"/>
              <a:t> full deck of </a:t>
            </a:r>
            <a:r>
              <a:rPr lang="nl-NL" sz="2800"/>
              <a:t>cards</a:t>
            </a:r>
          </a:p>
        </p:txBody>
      </p:sp>
      <p:sp>
        <p:nvSpPr>
          <p:cNvPr id="16" name="Title 1">
            <a:extLst>
              <a:ext uri="{FF2B5EF4-FFF2-40B4-BE49-F238E27FC236}">
                <a16:creationId xmlns:a16="http://schemas.microsoft.com/office/drawing/2014/main" id="{21D7812B-3D1D-28C5-4612-22EDACDA8177}"/>
              </a:ext>
            </a:extLst>
          </p:cNvPr>
          <p:cNvSpPr txBox="1">
            <a:spLocks/>
          </p:cNvSpPr>
          <p:nvPr/>
        </p:nvSpPr>
        <p:spPr>
          <a:xfrm>
            <a:off x="316650" y="557695"/>
            <a:ext cx="3413384" cy="1058662"/>
          </a:xfrm>
          <a:prstGeom prst="rect">
            <a:avLst/>
          </a:prstGeom>
        </p:spPr>
        <p:txBody>
          <a:bodyPr/>
          <a:lstStyle>
            <a:lvl1pPr algn="l" defTabSz="914400" rtl="0" eaLnBrk="1" latinLnBrk="0" hangingPunct="1">
              <a:lnSpc>
                <a:spcPct val="90000"/>
              </a:lnSpc>
              <a:spcBef>
                <a:spcPct val="0"/>
              </a:spcBef>
              <a:buNone/>
              <a:defRPr sz="4000" b="1" i="0" kern="1200" cap="none" baseline="0">
                <a:solidFill>
                  <a:srgbClr val="35A8E0"/>
                </a:solidFill>
                <a:latin typeface="Montserrat" panose="020F0502020204030204" pitchFamily="34" charset="0"/>
                <a:ea typeface="+mj-ea"/>
                <a:cs typeface="+mj-cs"/>
              </a:defRPr>
            </a:lvl1pPr>
          </a:lstStyle>
          <a:p>
            <a:r>
              <a:rPr lang="nl-BE" err="1"/>
              <a:t>Cornucopia</a:t>
            </a:r>
            <a:endParaRPr lang="en-BE"/>
          </a:p>
        </p:txBody>
      </p:sp>
      <p:pic>
        <p:nvPicPr>
          <p:cNvPr id="25" name="Graphic 24">
            <a:extLst>
              <a:ext uri="{FF2B5EF4-FFF2-40B4-BE49-F238E27FC236}">
                <a16:creationId xmlns:a16="http://schemas.microsoft.com/office/drawing/2014/main" id="{EEFDF3B0-5FAE-ACD7-F7AA-C1FEDF45878C}"/>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8966" r="76630" b="29251"/>
          <a:stretch/>
        </p:blipFill>
        <p:spPr>
          <a:xfrm>
            <a:off x="0" y="4279223"/>
            <a:ext cx="3965218" cy="2578778"/>
          </a:xfrm>
          <a:prstGeom prst="rect">
            <a:avLst/>
          </a:prstGeom>
        </p:spPr>
      </p:pic>
      <p:sp>
        <p:nvSpPr>
          <p:cNvPr id="8" name="Title 1">
            <a:extLst>
              <a:ext uri="{FF2B5EF4-FFF2-40B4-BE49-F238E27FC236}">
                <a16:creationId xmlns:a16="http://schemas.microsoft.com/office/drawing/2014/main" id="{61EE1A3D-AF38-5D6B-05E1-0AAF76FAC410}"/>
              </a:ext>
            </a:extLst>
          </p:cNvPr>
          <p:cNvSpPr txBox="1">
            <a:spLocks/>
          </p:cNvSpPr>
          <p:nvPr/>
        </p:nvSpPr>
        <p:spPr>
          <a:xfrm>
            <a:off x="4156460" y="604221"/>
            <a:ext cx="3413384" cy="1058662"/>
          </a:xfrm>
          <a:prstGeom prst="rect">
            <a:avLst/>
          </a:prstGeom>
        </p:spPr>
        <p:txBody>
          <a:bodyPr/>
          <a:lstStyle>
            <a:lvl1pPr algn="l" defTabSz="914400" rtl="0" eaLnBrk="1" latinLnBrk="0" hangingPunct="1">
              <a:lnSpc>
                <a:spcPct val="90000"/>
              </a:lnSpc>
              <a:spcBef>
                <a:spcPct val="0"/>
              </a:spcBef>
              <a:buNone/>
              <a:defRPr sz="4000" b="1" i="0" kern="1200" cap="none" baseline="0">
                <a:solidFill>
                  <a:srgbClr val="35A8E0"/>
                </a:solidFill>
                <a:latin typeface="Montserrat" panose="020F0502020204030204" pitchFamily="34" charset="0"/>
                <a:ea typeface="+mj-ea"/>
                <a:cs typeface="+mj-cs"/>
              </a:defRPr>
            </a:lvl1pPr>
          </a:lstStyle>
          <a:p>
            <a:r>
              <a:rPr lang="nl-BE"/>
              <a:t>How </a:t>
            </a:r>
            <a:r>
              <a:rPr lang="nl-BE" err="1"/>
              <a:t>to</a:t>
            </a:r>
            <a:r>
              <a:rPr lang="nl-BE"/>
              <a:t> </a:t>
            </a:r>
            <a:r>
              <a:rPr lang="nl-BE" err="1"/>
              <a:t>play</a:t>
            </a:r>
            <a:endParaRPr lang="en-BE"/>
          </a:p>
        </p:txBody>
      </p:sp>
      <p:pic>
        <p:nvPicPr>
          <p:cNvPr id="9" name="Afbeelding 8" descr="Afbeelding met tekst, Afdrukken, schermopname, Lettertype&#10;&#10;Automatisch gegenereerde beschrijving">
            <a:extLst>
              <a:ext uri="{FF2B5EF4-FFF2-40B4-BE49-F238E27FC236}">
                <a16:creationId xmlns:a16="http://schemas.microsoft.com/office/drawing/2014/main" id="{F51922C8-5B5D-0269-55D0-311727CD838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7855" y="1181724"/>
            <a:ext cx="3341956" cy="3338052"/>
          </a:xfrm>
          <a:prstGeom prst="rect">
            <a:avLst/>
          </a:prstGeom>
        </p:spPr>
      </p:pic>
    </p:spTree>
    <p:extLst>
      <p:ext uri="{BB962C8B-B14F-4D97-AF65-F5344CB8AC3E}">
        <p14:creationId xmlns:p14="http://schemas.microsoft.com/office/powerpoint/2010/main" val="39683733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atum 1">
            <a:extLst>
              <a:ext uri="{FF2B5EF4-FFF2-40B4-BE49-F238E27FC236}">
                <a16:creationId xmlns:a16="http://schemas.microsoft.com/office/drawing/2014/main" id="{18873B95-E353-D5CD-63A4-E7926627D9C4}"/>
              </a:ext>
            </a:extLst>
          </p:cNvPr>
          <p:cNvSpPr>
            <a:spLocks noGrp="1"/>
          </p:cNvSpPr>
          <p:nvPr>
            <p:ph type="dt" sz="half" idx="10"/>
          </p:nvPr>
        </p:nvSpPr>
        <p:spPr/>
        <p:txBody>
          <a:bodyPr/>
          <a:lstStyle/>
          <a:p>
            <a:r>
              <a:rPr lang="en-US"/>
              <a:t>May 2</a:t>
            </a:r>
            <a:r>
              <a:rPr lang="en-US" baseline="30000"/>
              <a:t>nd,</a:t>
            </a:r>
            <a:r>
              <a:rPr lang="en-US"/>
              <a:t> 2024</a:t>
            </a:r>
            <a:endParaRPr lang="en-BE"/>
          </a:p>
        </p:txBody>
      </p:sp>
      <p:sp>
        <p:nvSpPr>
          <p:cNvPr id="3" name="Tijdelijke aanduiding voor dianummer 2">
            <a:extLst>
              <a:ext uri="{FF2B5EF4-FFF2-40B4-BE49-F238E27FC236}">
                <a16:creationId xmlns:a16="http://schemas.microsoft.com/office/drawing/2014/main" id="{70774F00-0A8A-87B0-47FB-CCAC1042FC0E}"/>
              </a:ext>
            </a:extLst>
          </p:cNvPr>
          <p:cNvSpPr>
            <a:spLocks noGrp="1"/>
          </p:cNvSpPr>
          <p:nvPr>
            <p:ph type="sldNum" sz="quarter" idx="12"/>
          </p:nvPr>
        </p:nvSpPr>
        <p:spPr/>
        <p:txBody>
          <a:bodyPr/>
          <a:lstStyle/>
          <a:p>
            <a:fld id="{DB558DC6-E313-E247-9050-BA17FD2A5F72}" type="slidenum">
              <a:rPr lang="en-BE" smtClean="0"/>
              <a:t>6</a:t>
            </a:fld>
            <a:endParaRPr lang="en-BE"/>
          </a:p>
        </p:txBody>
      </p:sp>
      <p:sp>
        <p:nvSpPr>
          <p:cNvPr id="4" name="Title 1">
            <a:extLst>
              <a:ext uri="{FF2B5EF4-FFF2-40B4-BE49-F238E27FC236}">
                <a16:creationId xmlns:a16="http://schemas.microsoft.com/office/drawing/2014/main" id="{2A06FE46-DE31-FA34-3C9A-96C2CD096D0E}"/>
              </a:ext>
            </a:extLst>
          </p:cNvPr>
          <p:cNvSpPr txBox="1">
            <a:spLocks/>
          </p:cNvSpPr>
          <p:nvPr/>
        </p:nvSpPr>
        <p:spPr>
          <a:xfrm>
            <a:off x="4507123" y="673590"/>
            <a:ext cx="6123327" cy="1464018"/>
          </a:xfrm>
          <a:prstGeom prst="rect">
            <a:avLst/>
          </a:prstGeom>
        </p:spPr>
        <p:txBody>
          <a:bodyPr>
            <a:normAutofit fontScale="97500"/>
          </a:bodyPr>
          <a:lstStyle>
            <a:lvl1pPr algn="l" defTabSz="914400" rtl="0" eaLnBrk="1" latinLnBrk="0" hangingPunct="1">
              <a:lnSpc>
                <a:spcPct val="90000"/>
              </a:lnSpc>
              <a:spcBef>
                <a:spcPct val="0"/>
              </a:spcBef>
              <a:buNone/>
              <a:defRPr sz="4000" b="1" i="0" kern="1200" cap="none" baseline="0">
                <a:solidFill>
                  <a:srgbClr val="35A8E0"/>
                </a:solidFill>
                <a:latin typeface="Montserrat" panose="020F0502020204030204" pitchFamily="34" charset="0"/>
                <a:ea typeface="+mj-ea"/>
                <a:cs typeface="+mj-cs"/>
              </a:defRPr>
            </a:lvl1pPr>
          </a:lstStyle>
          <a:p>
            <a:endParaRPr lang="nl-BE" sz="3500"/>
          </a:p>
        </p:txBody>
      </p:sp>
      <p:sp>
        <p:nvSpPr>
          <p:cNvPr id="5" name="Text Placeholder 4">
            <a:extLst>
              <a:ext uri="{FF2B5EF4-FFF2-40B4-BE49-F238E27FC236}">
                <a16:creationId xmlns:a16="http://schemas.microsoft.com/office/drawing/2014/main" id="{513FB547-7F09-1157-CD26-EE1FA25E04CA}"/>
              </a:ext>
            </a:extLst>
          </p:cNvPr>
          <p:cNvSpPr txBox="1">
            <a:spLocks/>
          </p:cNvSpPr>
          <p:nvPr/>
        </p:nvSpPr>
        <p:spPr>
          <a:xfrm>
            <a:off x="8448011" y="673590"/>
            <a:ext cx="1089280" cy="39648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3200" b="1" i="0" kern="1200" baseline="0">
                <a:solidFill>
                  <a:srgbClr val="174861"/>
                </a:solidFill>
                <a:latin typeface="Montserrat" pitchFamily="2" charset="77"/>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800" kern="1200" baseline="0">
                <a:solidFill>
                  <a:srgbClr val="174861"/>
                </a:solidFill>
                <a:latin typeface="Montserrat" pitchFamily="2" charset="77"/>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400" kern="1200" baseline="0">
                <a:solidFill>
                  <a:srgbClr val="174861"/>
                </a:solidFill>
                <a:latin typeface="Montserrat" pitchFamily="2" charset="77"/>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2000" kern="1200" baseline="0">
                <a:solidFill>
                  <a:srgbClr val="174861"/>
                </a:solidFill>
                <a:latin typeface="Montserrat" pitchFamily="2" charset="77"/>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2000" kern="1200" baseline="0">
                <a:solidFill>
                  <a:srgbClr val="174861"/>
                </a:solidFill>
                <a:latin typeface="Montserrat" pitchFamily="2" charset="77"/>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9pPr>
          </a:lstStyle>
          <a:p>
            <a:r>
              <a:rPr lang="nl-NL" sz="1800"/>
              <a:t>Value</a:t>
            </a:r>
          </a:p>
        </p:txBody>
      </p:sp>
      <p:sp>
        <p:nvSpPr>
          <p:cNvPr id="16" name="Title 1">
            <a:extLst>
              <a:ext uri="{FF2B5EF4-FFF2-40B4-BE49-F238E27FC236}">
                <a16:creationId xmlns:a16="http://schemas.microsoft.com/office/drawing/2014/main" id="{21D7812B-3D1D-28C5-4612-22EDACDA8177}"/>
              </a:ext>
            </a:extLst>
          </p:cNvPr>
          <p:cNvSpPr txBox="1">
            <a:spLocks/>
          </p:cNvSpPr>
          <p:nvPr/>
        </p:nvSpPr>
        <p:spPr>
          <a:xfrm>
            <a:off x="316650" y="557695"/>
            <a:ext cx="3413384" cy="1058662"/>
          </a:xfrm>
          <a:prstGeom prst="rect">
            <a:avLst/>
          </a:prstGeom>
        </p:spPr>
        <p:txBody>
          <a:bodyPr/>
          <a:lstStyle>
            <a:lvl1pPr algn="l" defTabSz="914400" rtl="0" eaLnBrk="1" latinLnBrk="0" hangingPunct="1">
              <a:lnSpc>
                <a:spcPct val="90000"/>
              </a:lnSpc>
              <a:spcBef>
                <a:spcPct val="0"/>
              </a:spcBef>
              <a:buNone/>
              <a:defRPr sz="4000" b="1" i="0" kern="1200" cap="none" baseline="0">
                <a:solidFill>
                  <a:srgbClr val="35A8E0"/>
                </a:solidFill>
                <a:latin typeface="Montserrat" panose="020F0502020204030204" pitchFamily="34" charset="0"/>
                <a:ea typeface="+mj-ea"/>
                <a:cs typeface="+mj-cs"/>
              </a:defRPr>
            </a:lvl1pPr>
          </a:lstStyle>
          <a:p>
            <a:r>
              <a:rPr lang="nl-BE" err="1"/>
              <a:t>Cornucopia</a:t>
            </a:r>
            <a:endParaRPr lang="en-BE"/>
          </a:p>
        </p:txBody>
      </p:sp>
      <p:pic>
        <p:nvPicPr>
          <p:cNvPr id="25" name="Graphic 24">
            <a:extLst>
              <a:ext uri="{FF2B5EF4-FFF2-40B4-BE49-F238E27FC236}">
                <a16:creationId xmlns:a16="http://schemas.microsoft.com/office/drawing/2014/main" id="{EEFDF3B0-5FAE-ACD7-F7AA-C1FEDF45878C}"/>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8966" r="76630" b="29251"/>
          <a:stretch/>
        </p:blipFill>
        <p:spPr>
          <a:xfrm>
            <a:off x="0" y="4279223"/>
            <a:ext cx="3965218" cy="2578778"/>
          </a:xfrm>
          <a:prstGeom prst="rect">
            <a:avLst/>
          </a:prstGeom>
        </p:spPr>
      </p:pic>
      <p:sp>
        <p:nvSpPr>
          <p:cNvPr id="8" name="Title 1">
            <a:extLst>
              <a:ext uri="{FF2B5EF4-FFF2-40B4-BE49-F238E27FC236}">
                <a16:creationId xmlns:a16="http://schemas.microsoft.com/office/drawing/2014/main" id="{61EE1A3D-AF38-5D6B-05E1-0AAF76FAC410}"/>
              </a:ext>
            </a:extLst>
          </p:cNvPr>
          <p:cNvSpPr txBox="1">
            <a:spLocks/>
          </p:cNvSpPr>
          <p:nvPr/>
        </p:nvSpPr>
        <p:spPr>
          <a:xfrm>
            <a:off x="4156460" y="604221"/>
            <a:ext cx="3413384" cy="1058662"/>
          </a:xfrm>
          <a:prstGeom prst="rect">
            <a:avLst/>
          </a:prstGeom>
        </p:spPr>
        <p:txBody>
          <a:bodyPr/>
          <a:lstStyle>
            <a:lvl1pPr algn="l" defTabSz="914400" rtl="0" eaLnBrk="1" latinLnBrk="0" hangingPunct="1">
              <a:lnSpc>
                <a:spcPct val="90000"/>
              </a:lnSpc>
              <a:spcBef>
                <a:spcPct val="0"/>
              </a:spcBef>
              <a:buNone/>
              <a:defRPr sz="4000" b="1" i="0" kern="1200" cap="none" baseline="0">
                <a:solidFill>
                  <a:srgbClr val="35A8E0"/>
                </a:solidFill>
                <a:latin typeface="Montserrat" panose="020F0502020204030204" pitchFamily="34" charset="0"/>
                <a:ea typeface="+mj-ea"/>
                <a:cs typeface="+mj-cs"/>
              </a:defRPr>
            </a:lvl1pPr>
          </a:lstStyle>
          <a:p>
            <a:r>
              <a:rPr lang="nl-BE"/>
              <a:t>How </a:t>
            </a:r>
            <a:r>
              <a:rPr lang="nl-BE" err="1"/>
              <a:t>to</a:t>
            </a:r>
            <a:r>
              <a:rPr lang="nl-BE"/>
              <a:t> </a:t>
            </a:r>
            <a:r>
              <a:rPr lang="nl-BE" err="1"/>
              <a:t>play</a:t>
            </a:r>
            <a:endParaRPr lang="en-BE"/>
          </a:p>
        </p:txBody>
      </p:sp>
      <p:pic>
        <p:nvPicPr>
          <p:cNvPr id="11" name="Afbeelding 10" descr="Afbeelding met tekst, Afdrukken, schermopname, Lettertype&#10;&#10;Automatisch gegenereerde beschrijving">
            <a:extLst>
              <a:ext uri="{FF2B5EF4-FFF2-40B4-BE49-F238E27FC236}">
                <a16:creationId xmlns:a16="http://schemas.microsoft.com/office/drawing/2014/main" id="{2BB6688A-6D41-4020-CF77-0F884E8F6B3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7855" y="1181724"/>
            <a:ext cx="3341956" cy="3338052"/>
          </a:xfrm>
          <a:prstGeom prst="rect">
            <a:avLst/>
          </a:prstGeom>
        </p:spPr>
      </p:pic>
      <p:pic>
        <p:nvPicPr>
          <p:cNvPr id="7" name="Afbeelding 6" descr="Afbeelding met tekst, schermopname, Lettertype, ontwerp&#10;&#10;Automatisch gegenereerde beschrijving">
            <a:extLst>
              <a:ext uri="{FF2B5EF4-FFF2-40B4-BE49-F238E27FC236}">
                <a16:creationId xmlns:a16="http://schemas.microsoft.com/office/drawing/2014/main" id="{686B298B-42C0-C5D3-33C4-B549666FF69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51251" y="1358080"/>
            <a:ext cx="3341956" cy="5011792"/>
          </a:xfrm>
          <a:prstGeom prst="rect">
            <a:avLst/>
          </a:prstGeom>
          <a:effectLst>
            <a:outerShdw blurRad="63500" sx="102000" sy="102000" algn="ctr" rotWithShape="0">
              <a:prstClr val="black">
                <a:alpha val="40000"/>
              </a:prstClr>
            </a:outerShdw>
          </a:effectLst>
        </p:spPr>
      </p:pic>
      <p:pic>
        <p:nvPicPr>
          <p:cNvPr id="1026" name="Picture 2" descr="Hand Drawn Arrow Images | Free Photos, PNG Stickers ...">
            <a:extLst>
              <a:ext uri="{FF2B5EF4-FFF2-40B4-BE49-F238E27FC236}">
                <a16:creationId xmlns:a16="http://schemas.microsoft.com/office/drawing/2014/main" id="{115D8759-BC0F-01FC-F7BC-F1C6289C3837}"/>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rot="2782291">
            <a:off x="9000102" y="-263767"/>
            <a:ext cx="2890982" cy="289098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Hand Drawn Arrow Images | Free Photos, PNG Stickers ...">
            <a:extLst>
              <a:ext uri="{FF2B5EF4-FFF2-40B4-BE49-F238E27FC236}">
                <a16:creationId xmlns:a16="http://schemas.microsoft.com/office/drawing/2014/main" id="{1DCC8FAB-B37B-FF0E-31CD-3733B65AC41A}"/>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rot="859789" flipV="1">
            <a:off x="6325458" y="2143416"/>
            <a:ext cx="2890982" cy="2890982"/>
          </a:xfrm>
          <a:prstGeom prst="rect">
            <a:avLst/>
          </a:prstGeom>
          <a:noFill/>
          <a:extLst>
            <a:ext uri="{909E8E84-426E-40DD-AFC4-6F175D3DCCD1}">
              <a14:hiddenFill xmlns:a14="http://schemas.microsoft.com/office/drawing/2010/main">
                <a:solidFill>
                  <a:srgbClr val="FFFFFF"/>
                </a:solidFill>
              </a14:hiddenFill>
            </a:ext>
          </a:extLst>
        </p:spPr>
      </p:pic>
      <p:sp>
        <p:nvSpPr>
          <p:cNvPr id="12" name="Text Placeholder 4">
            <a:extLst>
              <a:ext uri="{FF2B5EF4-FFF2-40B4-BE49-F238E27FC236}">
                <a16:creationId xmlns:a16="http://schemas.microsoft.com/office/drawing/2014/main" id="{AAFEA389-D962-D9E9-63D6-2DC81612F9E6}"/>
              </a:ext>
            </a:extLst>
          </p:cNvPr>
          <p:cNvSpPr txBox="1">
            <a:spLocks/>
          </p:cNvSpPr>
          <p:nvPr/>
        </p:nvSpPr>
        <p:spPr>
          <a:xfrm>
            <a:off x="6535576" y="2411912"/>
            <a:ext cx="1089280" cy="39648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3200" b="1" i="0" kern="1200" baseline="0">
                <a:solidFill>
                  <a:srgbClr val="174861"/>
                </a:solidFill>
                <a:latin typeface="Montserrat" pitchFamily="2" charset="77"/>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800" kern="1200" baseline="0">
                <a:solidFill>
                  <a:srgbClr val="174861"/>
                </a:solidFill>
                <a:latin typeface="Montserrat" pitchFamily="2" charset="77"/>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400" kern="1200" baseline="0">
                <a:solidFill>
                  <a:srgbClr val="174861"/>
                </a:solidFill>
                <a:latin typeface="Montserrat" pitchFamily="2" charset="77"/>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2000" kern="1200" baseline="0">
                <a:solidFill>
                  <a:srgbClr val="174861"/>
                </a:solidFill>
                <a:latin typeface="Montserrat" pitchFamily="2" charset="77"/>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2000" kern="1200" baseline="0">
                <a:solidFill>
                  <a:srgbClr val="174861"/>
                </a:solidFill>
                <a:latin typeface="Montserrat" pitchFamily="2" charset="77"/>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9pPr>
          </a:lstStyle>
          <a:p>
            <a:r>
              <a:rPr lang="nl-NL" sz="1800" err="1"/>
              <a:t>Suit</a:t>
            </a:r>
            <a:endParaRPr lang="nl-NL" sz="1800"/>
          </a:p>
        </p:txBody>
      </p:sp>
      <p:pic>
        <p:nvPicPr>
          <p:cNvPr id="14" name="Picture 2" descr="Hand Drawn Arrow Images | Free Photos, PNG Stickers ...">
            <a:extLst>
              <a:ext uri="{FF2B5EF4-FFF2-40B4-BE49-F238E27FC236}">
                <a16:creationId xmlns:a16="http://schemas.microsoft.com/office/drawing/2014/main" id="{731F1CFF-11A4-CB6F-AE08-A212467CE81B}"/>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rot="20458230" flipV="1">
            <a:off x="6796543" y="4302177"/>
            <a:ext cx="2890982" cy="2890982"/>
          </a:xfrm>
          <a:prstGeom prst="rect">
            <a:avLst/>
          </a:prstGeom>
          <a:noFill/>
          <a:extLst>
            <a:ext uri="{909E8E84-426E-40DD-AFC4-6F175D3DCCD1}">
              <a14:hiddenFill xmlns:a14="http://schemas.microsoft.com/office/drawing/2010/main">
                <a:solidFill>
                  <a:srgbClr val="FFFFFF"/>
                </a:solidFill>
              </a14:hiddenFill>
            </a:ext>
          </a:extLst>
        </p:spPr>
      </p:pic>
      <p:sp>
        <p:nvSpPr>
          <p:cNvPr id="15" name="Text Placeholder 4">
            <a:extLst>
              <a:ext uri="{FF2B5EF4-FFF2-40B4-BE49-F238E27FC236}">
                <a16:creationId xmlns:a16="http://schemas.microsoft.com/office/drawing/2014/main" id="{B40239F4-BFA9-8898-3449-4C695C65B20C}"/>
              </a:ext>
            </a:extLst>
          </p:cNvPr>
          <p:cNvSpPr txBox="1">
            <a:spLocks/>
          </p:cNvSpPr>
          <p:nvPr/>
        </p:nvSpPr>
        <p:spPr>
          <a:xfrm>
            <a:off x="6386123" y="5153074"/>
            <a:ext cx="1714519" cy="594594"/>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3200" b="1" i="0" kern="1200" baseline="0">
                <a:solidFill>
                  <a:srgbClr val="174861"/>
                </a:solidFill>
                <a:latin typeface="Montserrat" pitchFamily="2" charset="77"/>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800" kern="1200" baseline="0">
                <a:solidFill>
                  <a:srgbClr val="174861"/>
                </a:solidFill>
                <a:latin typeface="Montserrat" pitchFamily="2" charset="77"/>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400" kern="1200" baseline="0">
                <a:solidFill>
                  <a:srgbClr val="174861"/>
                </a:solidFill>
                <a:latin typeface="Montserrat" pitchFamily="2" charset="77"/>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2000" kern="1200" baseline="0">
                <a:solidFill>
                  <a:srgbClr val="174861"/>
                </a:solidFill>
                <a:latin typeface="Montserrat" pitchFamily="2" charset="77"/>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2000" kern="1200" baseline="0">
                <a:solidFill>
                  <a:srgbClr val="174861"/>
                </a:solidFill>
                <a:latin typeface="Montserrat" pitchFamily="2" charset="77"/>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9pPr>
          </a:lstStyle>
          <a:p>
            <a:r>
              <a:rPr lang="nl-NL" sz="1800" err="1"/>
              <a:t>Mappings</a:t>
            </a:r>
            <a:endParaRPr lang="nl-NL" sz="1800"/>
          </a:p>
        </p:txBody>
      </p:sp>
      <p:pic>
        <p:nvPicPr>
          <p:cNvPr id="18" name="Picture 2" descr="Hand Drawn Arrow Images | Free Photos, PNG Stickers ...">
            <a:extLst>
              <a:ext uri="{FF2B5EF4-FFF2-40B4-BE49-F238E27FC236}">
                <a16:creationId xmlns:a16="http://schemas.microsoft.com/office/drawing/2014/main" id="{D42DDF42-67DF-4E46-982C-A9B0EEAEE462}"/>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rot="2782291">
            <a:off x="6993078" y="496787"/>
            <a:ext cx="2890982" cy="2890982"/>
          </a:xfrm>
          <a:prstGeom prst="rect">
            <a:avLst/>
          </a:prstGeom>
          <a:noFill/>
          <a:extLst>
            <a:ext uri="{909E8E84-426E-40DD-AFC4-6F175D3DCCD1}">
              <a14:hiddenFill xmlns:a14="http://schemas.microsoft.com/office/drawing/2010/main">
                <a:solidFill>
                  <a:srgbClr val="FFFFFF"/>
                </a:solidFill>
              </a14:hiddenFill>
            </a:ext>
          </a:extLst>
        </p:spPr>
      </p:pic>
      <p:sp>
        <p:nvSpPr>
          <p:cNvPr id="19" name="Text Placeholder 4">
            <a:extLst>
              <a:ext uri="{FF2B5EF4-FFF2-40B4-BE49-F238E27FC236}">
                <a16:creationId xmlns:a16="http://schemas.microsoft.com/office/drawing/2014/main" id="{2AFF5A0B-7309-5A8D-A4C5-5445641C0795}"/>
              </a:ext>
            </a:extLst>
          </p:cNvPr>
          <p:cNvSpPr txBox="1">
            <a:spLocks/>
          </p:cNvSpPr>
          <p:nvPr/>
        </p:nvSpPr>
        <p:spPr>
          <a:xfrm>
            <a:off x="5822367" y="1464642"/>
            <a:ext cx="1730596" cy="39648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3200" b="1" i="0" kern="1200" baseline="0">
                <a:solidFill>
                  <a:srgbClr val="174861"/>
                </a:solidFill>
                <a:latin typeface="Montserrat" pitchFamily="2" charset="77"/>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800" kern="1200" baseline="0">
                <a:solidFill>
                  <a:srgbClr val="174861"/>
                </a:solidFill>
                <a:latin typeface="Montserrat" pitchFamily="2" charset="77"/>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400" kern="1200" baseline="0">
                <a:solidFill>
                  <a:srgbClr val="174861"/>
                </a:solidFill>
                <a:latin typeface="Montserrat" pitchFamily="2" charset="77"/>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2000" kern="1200" baseline="0">
                <a:solidFill>
                  <a:srgbClr val="174861"/>
                </a:solidFill>
                <a:latin typeface="Montserrat" pitchFamily="2" charset="77"/>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2000" kern="1200" baseline="0">
                <a:solidFill>
                  <a:srgbClr val="174861"/>
                </a:solidFill>
                <a:latin typeface="Montserrat" pitchFamily="2" charset="77"/>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9pPr>
          </a:lstStyle>
          <a:p>
            <a:r>
              <a:rPr lang="nl-NL" sz="1800" err="1"/>
              <a:t>Description</a:t>
            </a:r>
            <a:endParaRPr lang="nl-NL" sz="1800"/>
          </a:p>
        </p:txBody>
      </p:sp>
    </p:spTree>
    <p:extLst>
      <p:ext uri="{BB962C8B-B14F-4D97-AF65-F5344CB8AC3E}">
        <p14:creationId xmlns:p14="http://schemas.microsoft.com/office/powerpoint/2010/main" val="41856885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atum 1">
            <a:extLst>
              <a:ext uri="{FF2B5EF4-FFF2-40B4-BE49-F238E27FC236}">
                <a16:creationId xmlns:a16="http://schemas.microsoft.com/office/drawing/2014/main" id="{18873B95-E353-D5CD-63A4-E7926627D9C4}"/>
              </a:ext>
            </a:extLst>
          </p:cNvPr>
          <p:cNvSpPr>
            <a:spLocks noGrp="1"/>
          </p:cNvSpPr>
          <p:nvPr>
            <p:ph type="dt" sz="half" idx="10"/>
          </p:nvPr>
        </p:nvSpPr>
        <p:spPr/>
        <p:txBody>
          <a:bodyPr/>
          <a:lstStyle/>
          <a:p>
            <a:r>
              <a:rPr lang="en-US"/>
              <a:t>May 2</a:t>
            </a:r>
            <a:r>
              <a:rPr lang="en-US" baseline="30000"/>
              <a:t>nd,</a:t>
            </a:r>
            <a:r>
              <a:rPr lang="en-US"/>
              <a:t> 2024</a:t>
            </a:r>
            <a:endParaRPr lang="en-BE"/>
          </a:p>
        </p:txBody>
      </p:sp>
      <p:sp>
        <p:nvSpPr>
          <p:cNvPr id="3" name="Tijdelijke aanduiding voor dianummer 2">
            <a:extLst>
              <a:ext uri="{FF2B5EF4-FFF2-40B4-BE49-F238E27FC236}">
                <a16:creationId xmlns:a16="http://schemas.microsoft.com/office/drawing/2014/main" id="{70774F00-0A8A-87B0-47FB-CCAC1042FC0E}"/>
              </a:ext>
            </a:extLst>
          </p:cNvPr>
          <p:cNvSpPr>
            <a:spLocks noGrp="1"/>
          </p:cNvSpPr>
          <p:nvPr>
            <p:ph type="sldNum" sz="quarter" idx="12"/>
          </p:nvPr>
        </p:nvSpPr>
        <p:spPr/>
        <p:txBody>
          <a:bodyPr/>
          <a:lstStyle/>
          <a:p>
            <a:fld id="{DB558DC6-E313-E247-9050-BA17FD2A5F72}" type="slidenum">
              <a:rPr lang="en-BE" smtClean="0"/>
              <a:t>7</a:t>
            </a:fld>
            <a:endParaRPr lang="en-BE"/>
          </a:p>
        </p:txBody>
      </p:sp>
      <p:sp>
        <p:nvSpPr>
          <p:cNvPr id="4" name="Title 1">
            <a:extLst>
              <a:ext uri="{FF2B5EF4-FFF2-40B4-BE49-F238E27FC236}">
                <a16:creationId xmlns:a16="http://schemas.microsoft.com/office/drawing/2014/main" id="{2A06FE46-DE31-FA34-3C9A-96C2CD096D0E}"/>
              </a:ext>
            </a:extLst>
          </p:cNvPr>
          <p:cNvSpPr txBox="1">
            <a:spLocks/>
          </p:cNvSpPr>
          <p:nvPr/>
        </p:nvSpPr>
        <p:spPr>
          <a:xfrm>
            <a:off x="4458488" y="673590"/>
            <a:ext cx="6123327" cy="1464018"/>
          </a:xfrm>
          <a:prstGeom prst="rect">
            <a:avLst/>
          </a:prstGeom>
        </p:spPr>
        <p:txBody>
          <a:bodyPr>
            <a:normAutofit fontScale="97500"/>
          </a:bodyPr>
          <a:lstStyle>
            <a:lvl1pPr algn="l" defTabSz="914400" rtl="0" eaLnBrk="1" latinLnBrk="0" hangingPunct="1">
              <a:lnSpc>
                <a:spcPct val="90000"/>
              </a:lnSpc>
              <a:spcBef>
                <a:spcPct val="0"/>
              </a:spcBef>
              <a:buNone/>
              <a:defRPr sz="4000" b="1" i="0" kern="1200" cap="none" baseline="0">
                <a:solidFill>
                  <a:srgbClr val="35A8E0"/>
                </a:solidFill>
                <a:latin typeface="Montserrat" panose="020F0502020204030204" pitchFamily="34" charset="0"/>
                <a:ea typeface="+mj-ea"/>
                <a:cs typeface="+mj-cs"/>
              </a:defRPr>
            </a:lvl1pPr>
          </a:lstStyle>
          <a:p>
            <a:endParaRPr lang="nl-BE" sz="3500"/>
          </a:p>
        </p:txBody>
      </p:sp>
      <p:sp>
        <p:nvSpPr>
          <p:cNvPr id="5" name="Text Placeholder 4">
            <a:extLst>
              <a:ext uri="{FF2B5EF4-FFF2-40B4-BE49-F238E27FC236}">
                <a16:creationId xmlns:a16="http://schemas.microsoft.com/office/drawing/2014/main" id="{513FB547-7F09-1157-CD26-EE1FA25E04CA}"/>
              </a:ext>
            </a:extLst>
          </p:cNvPr>
          <p:cNvSpPr txBox="1">
            <a:spLocks/>
          </p:cNvSpPr>
          <p:nvPr/>
        </p:nvSpPr>
        <p:spPr>
          <a:xfrm>
            <a:off x="4269301" y="1219876"/>
            <a:ext cx="7416100" cy="5136474"/>
          </a:xfrm>
          <a:prstGeom prst="rect">
            <a:avLst/>
          </a:prstGeom>
        </p:spPr>
        <p:txBody>
          <a:bodyPr vert="horz" lIns="91440" tIns="45720" rIns="91440" bIns="45720" rtlCol="0">
            <a:normAutofit fontScale="92500" lnSpcReduction="10000"/>
          </a:bodyPr>
          <a:lstStyle>
            <a:lvl1pPr marL="0" indent="0" algn="l" defTabSz="914400" rtl="0" eaLnBrk="1" latinLnBrk="0" hangingPunct="1">
              <a:lnSpc>
                <a:spcPct val="90000"/>
              </a:lnSpc>
              <a:spcBef>
                <a:spcPts val="1000"/>
              </a:spcBef>
              <a:buFont typeface="Arial" panose="020B0604020202020204" pitchFamily="34" charset="0"/>
              <a:buNone/>
              <a:defRPr sz="3200" b="1" i="0" kern="1200" baseline="0">
                <a:solidFill>
                  <a:srgbClr val="174861"/>
                </a:solidFill>
                <a:latin typeface="Montserrat" pitchFamily="2" charset="77"/>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800" kern="1200" baseline="0">
                <a:solidFill>
                  <a:srgbClr val="174861"/>
                </a:solidFill>
                <a:latin typeface="Montserrat" pitchFamily="2" charset="77"/>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400" kern="1200" baseline="0">
                <a:solidFill>
                  <a:srgbClr val="174861"/>
                </a:solidFill>
                <a:latin typeface="Montserrat" pitchFamily="2" charset="77"/>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2000" kern="1200" baseline="0">
                <a:solidFill>
                  <a:srgbClr val="174861"/>
                </a:solidFill>
                <a:latin typeface="Montserrat" pitchFamily="2" charset="77"/>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2000" kern="1200" baseline="0">
                <a:solidFill>
                  <a:srgbClr val="174861"/>
                </a:solidFill>
                <a:latin typeface="Montserrat" pitchFamily="2" charset="77"/>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9pPr>
          </a:lstStyle>
          <a:p>
            <a:pPr marL="514350" indent="-514350">
              <a:buFont typeface="+mj-lt"/>
              <a:buAutoNum type="arabicPeriod"/>
            </a:pPr>
            <a:r>
              <a:rPr lang="en-US" sz="2800" b="0"/>
              <a:t>Play: the players take turns to select a card</a:t>
            </a:r>
          </a:p>
          <a:p>
            <a:pPr marL="514350" indent="-514350">
              <a:buFont typeface="+mj-lt"/>
              <a:buAutoNum type="arabicPeriod"/>
            </a:pPr>
            <a:r>
              <a:rPr lang="en-US" sz="2800" b="0"/>
              <a:t>Describe: the player describes the possible attack using the card played</a:t>
            </a:r>
          </a:p>
          <a:p>
            <a:pPr marL="514350" indent="-514350">
              <a:buFont typeface="+mj-lt"/>
              <a:buAutoNum type="arabicPeriod"/>
            </a:pPr>
            <a:r>
              <a:rPr lang="en-US" sz="2800" b="0"/>
              <a:t>Convince: the other players have to be convinced that the attack is valid</a:t>
            </a:r>
          </a:p>
          <a:p>
            <a:pPr marL="514350" indent="-514350">
              <a:buFont typeface="+mj-lt"/>
              <a:buAutoNum type="arabicPeriod"/>
            </a:pPr>
            <a:r>
              <a:rPr lang="en-US" sz="2800" b="0"/>
              <a:t>Score: award points for a successful attack</a:t>
            </a:r>
          </a:p>
          <a:p>
            <a:pPr marL="514350" indent="-514350">
              <a:buFont typeface="+mj-lt"/>
              <a:buAutoNum type="arabicPeriod"/>
            </a:pPr>
            <a:r>
              <a:rPr lang="en-US" sz="2800" b="0"/>
              <a:t>Follow suit: the next player has to select a card from the same suit</a:t>
            </a:r>
          </a:p>
          <a:p>
            <a:pPr marL="514350" indent="-514350">
              <a:buFont typeface="+mj-lt"/>
              <a:buAutoNum type="arabicPeriod"/>
            </a:pPr>
            <a:r>
              <a:rPr lang="en-US" sz="2800" b="0"/>
              <a:t>Winner: the player with the most points</a:t>
            </a:r>
          </a:p>
          <a:p>
            <a:pPr marL="514350" indent="-514350">
              <a:buFont typeface="+mj-lt"/>
              <a:buAutoNum type="arabicPeriod"/>
            </a:pPr>
            <a:r>
              <a:rPr lang="en-US" sz="2800" b="0"/>
              <a:t>Follow up: each valid threat should be recorded and acted upon</a:t>
            </a:r>
          </a:p>
        </p:txBody>
      </p:sp>
      <p:sp>
        <p:nvSpPr>
          <p:cNvPr id="16" name="Title 1">
            <a:extLst>
              <a:ext uri="{FF2B5EF4-FFF2-40B4-BE49-F238E27FC236}">
                <a16:creationId xmlns:a16="http://schemas.microsoft.com/office/drawing/2014/main" id="{21D7812B-3D1D-28C5-4612-22EDACDA8177}"/>
              </a:ext>
            </a:extLst>
          </p:cNvPr>
          <p:cNvSpPr txBox="1">
            <a:spLocks/>
          </p:cNvSpPr>
          <p:nvPr/>
        </p:nvSpPr>
        <p:spPr>
          <a:xfrm>
            <a:off x="316650" y="557695"/>
            <a:ext cx="3413384" cy="1058662"/>
          </a:xfrm>
          <a:prstGeom prst="rect">
            <a:avLst/>
          </a:prstGeom>
        </p:spPr>
        <p:txBody>
          <a:bodyPr/>
          <a:lstStyle>
            <a:lvl1pPr algn="l" defTabSz="914400" rtl="0" eaLnBrk="1" latinLnBrk="0" hangingPunct="1">
              <a:lnSpc>
                <a:spcPct val="90000"/>
              </a:lnSpc>
              <a:spcBef>
                <a:spcPct val="0"/>
              </a:spcBef>
              <a:buNone/>
              <a:defRPr sz="4000" b="1" i="0" kern="1200" cap="none" baseline="0">
                <a:solidFill>
                  <a:srgbClr val="35A8E0"/>
                </a:solidFill>
                <a:latin typeface="Montserrat" panose="020F0502020204030204" pitchFamily="34" charset="0"/>
                <a:ea typeface="+mj-ea"/>
                <a:cs typeface="+mj-cs"/>
              </a:defRPr>
            </a:lvl1pPr>
          </a:lstStyle>
          <a:p>
            <a:r>
              <a:rPr lang="nl-BE" err="1"/>
              <a:t>Cornucopia</a:t>
            </a:r>
            <a:endParaRPr lang="en-BE"/>
          </a:p>
        </p:txBody>
      </p:sp>
      <p:pic>
        <p:nvPicPr>
          <p:cNvPr id="25" name="Graphic 24">
            <a:extLst>
              <a:ext uri="{FF2B5EF4-FFF2-40B4-BE49-F238E27FC236}">
                <a16:creationId xmlns:a16="http://schemas.microsoft.com/office/drawing/2014/main" id="{EEFDF3B0-5FAE-ACD7-F7AA-C1FEDF45878C}"/>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8966" r="76630" b="29251"/>
          <a:stretch/>
        </p:blipFill>
        <p:spPr>
          <a:xfrm>
            <a:off x="0" y="4279223"/>
            <a:ext cx="3965218" cy="2578778"/>
          </a:xfrm>
          <a:prstGeom prst="rect">
            <a:avLst/>
          </a:prstGeom>
        </p:spPr>
      </p:pic>
      <p:sp>
        <p:nvSpPr>
          <p:cNvPr id="8" name="Title 1">
            <a:extLst>
              <a:ext uri="{FF2B5EF4-FFF2-40B4-BE49-F238E27FC236}">
                <a16:creationId xmlns:a16="http://schemas.microsoft.com/office/drawing/2014/main" id="{61EE1A3D-AF38-5D6B-05E1-0AAF76FAC410}"/>
              </a:ext>
            </a:extLst>
          </p:cNvPr>
          <p:cNvSpPr txBox="1">
            <a:spLocks/>
          </p:cNvSpPr>
          <p:nvPr/>
        </p:nvSpPr>
        <p:spPr>
          <a:xfrm>
            <a:off x="4156460" y="604221"/>
            <a:ext cx="3413384" cy="1058662"/>
          </a:xfrm>
          <a:prstGeom prst="rect">
            <a:avLst/>
          </a:prstGeom>
        </p:spPr>
        <p:txBody>
          <a:bodyPr/>
          <a:lstStyle>
            <a:lvl1pPr algn="l" defTabSz="914400" rtl="0" eaLnBrk="1" latinLnBrk="0" hangingPunct="1">
              <a:lnSpc>
                <a:spcPct val="90000"/>
              </a:lnSpc>
              <a:spcBef>
                <a:spcPct val="0"/>
              </a:spcBef>
              <a:buNone/>
              <a:defRPr sz="4000" b="1" i="0" kern="1200" cap="none" baseline="0">
                <a:solidFill>
                  <a:srgbClr val="35A8E0"/>
                </a:solidFill>
                <a:latin typeface="Montserrat" panose="020F0502020204030204" pitchFamily="34" charset="0"/>
                <a:ea typeface="+mj-ea"/>
                <a:cs typeface="+mj-cs"/>
              </a:defRPr>
            </a:lvl1pPr>
          </a:lstStyle>
          <a:p>
            <a:r>
              <a:rPr lang="nl-BE"/>
              <a:t>How </a:t>
            </a:r>
            <a:r>
              <a:rPr lang="nl-BE" err="1"/>
              <a:t>to</a:t>
            </a:r>
            <a:r>
              <a:rPr lang="nl-BE"/>
              <a:t> </a:t>
            </a:r>
            <a:r>
              <a:rPr lang="nl-BE" err="1"/>
              <a:t>play</a:t>
            </a:r>
            <a:endParaRPr lang="en-BE"/>
          </a:p>
        </p:txBody>
      </p:sp>
      <p:pic>
        <p:nvPicPr>
          <p:cNvPr id="9" name="Afbeelding 8" descr="Afbeelding met tekst, Afdrukken, schermopname, Lettertype&#10;&#10;Automatisch gegenereerde beschrijving">
            <a:extLst>
              <a:ext uri="{FF2B5EF4-FFF2-40B4-BE49-F238E27FC236}">
                <a16:creationId xmlns:a16="http://schemas.microsoft.com/office/drawing/2014/main" id="{F51922C8-5B5D-0269-55D0-311727CD838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7855" y="1181724"/>
            <a:ext cx="3341956" cy="3338052"/>
          </a:xfrm>
          <a:prstGeom prst="rect">
            <a:avLst/>
          </a:prstGeom>
        </p:spPr>
      </p:pic>
    </p:spTree>
    <p:extLst>
      <p:ext uri="{BB962C8B-B14F-4D97-AF65-F5344CB8AC3E}">
        <p14:creationId xmlns:p14="http://schemas.microsoft.com/office/powerpoint/2010/main" val="27682630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atum 1">
            <a:extLst>
              <a:ext uri="{FF2B5EF4-FFF2-40B4-BE49-F238E27FC236}">
                <a16:creationId xmlns:a16="http://schemas.microsoft.com/office/drawing/2014/main" id="{18873B95-E353-D5CD-63A4-E7926627D9C4}"/>
              </a:ext>
            </a:extLst>
          </p:cNvPr>
          <p:cNvSpPr>
            <a:spLocks noGrp="1"/>
          </p:cNvSpPr>
          <p:nvPr>
            <p:ph type="dt" sz="half" idx="10"/>
          </p:nvPr>
        </p:nvSpPr>
        <p:spPr/>
        <p:txBody>
          <a:bodyPr/>
          <a:lstStyle/>
          <a:p>
            <a:r>
              <a:rPr lang="en-US"/>
              <a:t>May 2</a:t>
            </a:r>
            <a:r>
              <a:rPr lang="en-US" baseline="30000"/>
              <a:t>nd,</a:t>
            </a:r>
            <a:r>
              <a:rPr lang="en-US"/>
              <a:t> 2024</a:t>
            </a:r>
            <a:endParaRPr lang="en-BE"/>
          </a:p>
        </p:txBody>
      </p:sp>
      <p:sp>
        <p:nvSpPr>
          <p:cNvPr id="3" name="Tijdelijke aanduiding voor dianummer 2">
            <a:extLst>
              <a:ext uri="{FF2B5EF4-FFF2-40B4-BE49-F238E27FC236}">
                <a16:creationId xmlns:a16="http://schemas.microsoft.com/office/drawing/2014/main" id="{70774F00-0A8A-87B0-47FB-CCAC1042FC0E}"/>
              </a:ext>
            </a:extLst>
          </p:cNvPr>
          <p:cNvSpPr>
            <a:spLocks noGrp="1"/>
          </p:cNvSpPr>
          <p:nvPr>
            <p:ph type="sldNum" sz="quarter" idx="12"/>
          </p:nvPr>
        </p:nvSpPr>
        <p:spPr/>
        <p:txBody>
          <a:bodyPr/>
          <a:lstStyle/>
          <a:p>
            <a:fld id="{DB558DC6-E313-E247-9050-BA17FD2A5F72}" type="slidenum">
              <a:rPr lang="en-BE" smtClean="0"/>
              <a:t>8</a:t>
            </a:fld>
            <a:endParaRPr lang="en-BE"/>
          </a:p>
        </p:txBody>
      </p:sp>
      <p:sp>
        <p:nvSpPr>
          <p:cNvPr id="4" name="Title 1">
            <a:extLst>
              <a:ext uri="{FF2B5EF4-FFF2-40B4-BE49-F238E27FC236}">
                <a16:creationId xmlns:a16="http://schemas.microsoft.com/office/drawing/2014/main" id="{2A06FE46-DE31-FA34-3C9A-96C2CD096D0E}"/>
              </a:ext>
            </a:extLst>
          </p:cNvPr>
          <p:cNvSpPr txBox="1">
            <a:spLocks/>
          </p:cNvSpPr>
          <p:nvPr/>
        </p:nvSpPr>
        <p:spPr>
          <a:xfrm>
            <a:off x="4507123" y="673590"/>
            <a:ext cx="6123327" cy="1464018"/>
          </a:xfrm>
          <a:prstGeom prst="rect">
            <a:avLst/>
          </a:prstGeom>
        </p:spPr>
        <p:txBody>
          <a:bodyPr>
            <a:normAutofit fontScale="97500"/>
          </a:bodyPr>
          <a:lstStyle>
            <a:lvl1pPr algn="l" defTabSz="914400" rtl="0" eaLnBrk="1" latinLnBrk="0" hangingPunct="1">
              <a:lnSpc>
                <a:spcPct val="90000"/>
              </a:lnSpc>
              <a:spcBef>
                <a:spcPct val="0"/>
              </a:spcBef>
              <a:buNone/>
              <a:defRPr sz="4000" b="1" i="0" kern="1200" cap="none" baseline="0">
                <a:solidFill>
                  <a:srgbClr val="35A8E0"/>
                </a:solidFill>
                <a:latin typeface="Montserrat" panose="020F0502020204030204" pitchFamily="34" charset="0"/>
                <a:ea typeface="+mj-ea"/>
                <a:cs typeface="+mj-cs"/>
              </a:defRPr>
            </a:lvl1pPr>
          </a:lstStyle>
          <a:p>
            <a:endParaRPr lang="nl-BE" sz="3500"/>
          </a:p>
        </p:txBody>
      </p:sp>
      <p:sp>
        <p:nvSpPr>
          <p:cNvPr id="16" name="Title 1">
            <a:extLst>
              <a:ext uri="{FF2B5EF4-FFF2-40B4-BE49-F238E27FC236}">
                <a16:creationId xmlns:a16="http://schemas.microsoft.com/office/drawing/2014/main" id="{21D7812B-3D1D-28C5-4612-22EDACDA8177}"/>
              </a:ext>
            </a:extLst>
          </p:cNvPr>
          <p:cNvSpPr txBox="1">
            <a:spLocks/>
          </p:cNvSpPr>
          <p:nvPr/>
        </p:nvSpPr>
        <p:spPr>
          <a:xfrm>
            <a:off x="316650" y="557695"/>
            <a:ext cx="3413384" cy="1058662"/>
          </a:xfrm>
          <a:prstGeom prst="rect">
            <a:avLst/>
          </a:prstGeom>
        </p:spPr>
        <p:txBody>
          <a:bodyPr/>
          <a:lstStyle>
            <a:lvl1pPr algn="l" defTabSz="914400" rtl="0" eaLnBrk="1" latinLnBrk="0" hangingPunct="1">
              <a:lnSpc>
                <a:spcPct val="90000"/>
              </a:lnSpc>
              <a:spcBef>
                <a:spcPct val="0"/>
              </a:spcBef>
              <a:buNone/>
              <a:defRPr sz="4000" b="1" i="0" kern="1200" cap="none" baseline="0">
                <a:solidFill>
                  <a:srgbClr val="35A8E0"/>
                </a:solidFill>
                <a:latin typeface="Montserrat" panose="020F0502020204030204" pitchFamily="34" charset="0"/>
                <a:ea typeface="+mj-ea"/>
                <a:cs typeface="+mj-cs"/>
              </a:defRPr>
            </a:lvl1pPr>
          </a:lstStyle>
          <a:p>
            <a:r>
              <a:rPr lang="nl-BE" err="1"/>
              <a:t>Cornucopia</a:t>
            </a:r>
            <a:endParaRPr lang="en-BE"/>
          </a:p>
        </p:txBody>
      </p:sp>
      <p:pic>
        <p:nvPicPr>
          <p:cNvPr id="25" name="Graphic 24">
            <a:extLst>
              <a:ext uri="{FF2B5EF4-FFF2-40B4-BE49-F238E27FC236}">
                <a16:creationId xmlns:a16="http://schemas.microsoft.com/office/drawing/2014/main" id="{EEFDF3B0-5FAE-ACD7-F7AA-C1FEDF45878C}"/>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8966" r="76630" b="29251"/>
          <a:stretch/>
        </p:blipFill>
        <p:spPr>
          <a:xfrm>
            <a:off x="0" y="4279223"/>
            <a:ext cx="3965218" cy="2578778"/>
          </a:xfrm>
          <a:prstGeom prst="rect">
            <a:avLst/>
          </a:prstGeom>
        </p:spPr>
      </p:pic>
      <p:sp>
        <p:nvSpPr>
          <p:cNvPr id="8" name="Title 1">
            <a:extLst>
              <a:ext uri="{FF2B5EF4-FFF2-40B4-BE49-F238E27FC236}">
                <a16:creationId xmlns:a16="http://schemas.microsoft.com/office/drawing/2014/main" id="{61EE1A3D-AF38-5D6B-05E1-0AAF76FAC410}"/>
              </a:ext>
            </a:extLst>
          </p:cNvPr>
          <p:cNvSpPr txBox="1">
            <a:spLocks/>
          </p:cNvSpPr>
          <p:nvPr/>
        </p:nvSpPr>
        <p:spPr>
          <a:xfrm>
            <a:off x="4156460" y="604221"/>
            <a:ext cx="3413384" cy="1058662"/>
          </a:xfrm>
          <a:prstGeom prst="rect">
            <a:avLst/>
          </a:prstGeom>
        </p:spPr>
        <p:txBody>
          <a:bodyPr/>
          <a:lstStyle>
            <a:lvl1pPr algn="l" defTabSz="914400" rtl="0" eaLnBrk="1" latinLnBrk="0" hangingPunct="1">
              <a:lnSpc>
                <a:spcPct val="90000"/>
              </a:lnSpc>
              <a:spcBef>
                <a:spcPct val="0"/>
              </a:spcBef>
              <a:buNone/>
              <a:defRPr sz="4000" b="1" i="0" kern="1200" cap="none" baseline="0">
                <a:solidFill>
                  <a:srgbClr val="35A8E0"/>
                </a:solidFill>
                <a:latin typeface="Montserrat" panose="020F0502020204030204" pitchFamily="34" charset="0"/>
                <a:ea typeface="+mj-ea"/>
                <a:cs typeface="+mj-cs"/>
              </a:defRPr>
            </a:lvl1pPr>
          </a:lstStyle>
          <a:p>
            <a:r>
              <a:rPr lang="nl-BE" err="1"/>
              <a:t>Addition</a:t>
            </a:r>
            <a:endParaRPr lang="en-BE"/>
          </a:p>
        </p:txBody>
      </p:sp>
      <p:pic>
        <p:nvPicPr>
          <p:cNvPr id="11" name="Afbeelding 10" descr="Afbeelding met tekst, Afdrukken, schermopname, Lettertype&#10;&#10;Automatisch gegenereerde beschrijving">
            <a:extLst>
              <a:ext uri="{FF2B5EF4-FFF2-40B4-BE49-F238E27FC236}">
                <a16:creationId xmlns:a16="http://schemas.microsoft.com/office/drawing/2014/main" id="{2BB6688A-6D41-4020-CF77-0F884E8F6B3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7855" y="1181724"/>
            <a:ext cx="3341956" cy="3338052"/>
          </a:xfrm>
          <a:prstGeom prst="rect">
            <a:avLst/>
          </a:prstGeom>
        </p:spPr>
      </p:pic>
      <p:pic>
        <p:nvPicPr>
          <p:cNvPr id="7" name="Afbeelding 6" descr="Afbeelding met tekst, schermopname, Lettertype, ontwerp&#10;&#10;Automatisch gegenereerde beschrijving">
            <a:extLst>
              <a:ext uri="{FF2B5EF4-FFF2-40B4-BE49-F238E27FC236}">
                <a16:creationId xmlns:a16="http://schemas.microsoft.com/office/drawing/2014/main" id="{686B298B-42C0-C5D3-33C4-B549666FF69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51251" y="1358080"/>
            <a:ext cx="3341956" cy="5011792"/>
          </a:xfrm>
          <a:prstGeom prst="rect">
            <a:avLst/>
          </a:prstGeom>
          <a:effectLst>
            <a:outerShdw blurRad="63500" sx="102000" sy="102000" algn="ctr" rotWithShape="0">
              <a:prstClr val="black">
                <a:alpha val="40000"/>
              </a:prstClr>
            </a:outerShdw>
          </a:effectLst>
        </p:spPr>
      </p:pic>
      <p:pic>
        <p:nvPicPr>
          <p:cNvPr id="14" name="Picture 2" descr="Hand Drawn Arrow Images | Free Photos, PNG Stickers ...">
            <a:extLst>
              <a:ext uri="{FF2B5EF4-FFF2-40B4-BE49-F238E27FC236}">
                <a16:creationId xmlns:a16="http://schemas.microsoft.com/office/drawing/2014/main" id="{731F1CFF-11A4-CB6F-AE08-A212467CE81B}"/>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rot="20458230" flipV="1">
            <a:off x="8101773" y="4069440"/>
            <a:ext cx="2890982" cy="2890982"/>
          </a:xfrm>
          <a:prstGeom prst="rect">
            <a:avLst/>
          </a:prstGeom>
          <a:noFill/>
          <a:extLst>
            <a:ext uri="{909E8E84-426E-40DD-AFC4-6F175D3DCCD1}">
              <a14:hiddenFill xmlns:a14="http://schemas.microsoft.com/office/drawing/2010/main">
                <a:solidFill>
                  <a:srgbClr val="FFFFFF"/>
                </a:solidFill>
              </a14:hiddenFill>
            </a:ext>
          </a:extLst>
        </p:spPr>
      </p:pic>
      <p:sp>
        <p:nvSpPr>
          <p:cNvPr id="15" name="Text Placeholder 4">
            <a:extLst>
              <a:ext uri="{FF2B5EF4-FFF2-40B4-BE49-F238E27FC236}">
                <a16:creationId xmlns:a16="http://schemas.microsoft.com/office/drawing/2014/main" id="{B40239F4-BFA9-8898-3449-4C695C65B20C}"/>
              </a:ext>
            </a:extLst>
          </p:cNvPr>
          <p:cNvSpPr txBox="1">
            <a:spLocks/>
          </p:cNvSpPr>
          <p:nvPr/>
        </p:nvSpPr>
        <p:spPr>
          <a:xfrm>
            <a:off x="7508062" y="4870829"/>
            <a:ext cx="1714519" cy="594594"/>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3200" b="1" i="0" kern="1200" baseline="0">
                <a:solidFill>
                  <a:srgbClr val="174861"/>
                </a:solidFill>
                <a:latin typeface="Montserrat" pitchFamily="2" charset="77"/>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800" kern="1200" baseline="0">
                <a:solidFill>
                  <a:srgbClr val="174861"/>
                </a:solidFill>
                <a:latin typeface="Montserrat" pitchFamily="2" charset="77"/>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400" kern="1200" baseline="0">
                <a:solidFill>
                  <a:srgbClr val="174861"/>
                </a:solidFill>
                <a:latin typeface="Montserrat" pitchFamily="2" charset="77"/>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2000" kern="1200" baseline="0">
                <a:solidFill>
                  <a:srgbClr val="174861"/>
                </a:solidFill>
                <a:latin typeface="Montserrat" pitchFamily="2" charset="77"/>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2000" kern="1200" baseline="0">
                <a:solidFill>
                  <a:srgbClr val="174861"/>
                </a:solidFill>
                <a:latin typeface="Montserrat" pitchFamily="2" charset="77"/>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9pPr>
          </a:lstStyle>
          <a:p>
            <a:r>
              <a:rPr lang="nl-NL" sz="1800"/>
              <a:t>QR Code</a:t>
            </a:r>
          </a:p>
        </p:txBody>
      </p:sp>
    </p:spTree>
    <p:extLst>
      <p:ext uri="{BB962C8B-B14F-4D97-AF65-F5344CB8AC3E}">
        <p14:creationId xmlns:p14="http://schemas.microsoft.com/office/powerpoint/2010/main" val="11204673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atum 1">
            <a:extLst>
              <a:ext uri="{FF2B5EF4-FFF2-40B4-BE49-F238E27FC236}">
                <a16:creationId xmlns:a16="http://schemas.microsoft.com/office/drawing/2014/main" id="{18873B95-E353-D5CD-63A4-E7926627D9C4}"/>
              </a:ext>
            </a:extLst>
          </p:cNvPr>
          <p:cNvSpPr>
            <a:spLocks noGrp="1"/>
          </p:cNvSpPr>
          <p:nvPr>
            <p:ph type="dt" sz="half" idx="10"/>
          </p:nvPr>
        </p:nvSpPr>
        <p:spPr/>
        <p:txBody>
          <a:bodyPr/>
          <a:lstStyle/>
          <a:p>
            <a:r>
              <a:rPr lang="en-US"/>
              <a:t>May 2</a:t>
            </a:r>
            <a:r>
              <a:rPr lang="en-US" baseline="30000"/>
              <a:t>nd,</a:t>
            </a:r>
            <a:r>
              <a:rPr lang="en-US"/>
              <a:t> 2024</a:t>
            </a:r>
            <a:endParaRPr lang="en-BE"/>
          </a:p>
        </p:txBody>
      </p:sp>
      <p:sp>
        <p:nvSpPr>
          <p:cNvPr id="3" name="Tijdelijke aanduiding voor dianummer 2">
            <a:extLst>
              <a:ext uri="{FF2B5EF4-FFF2-40B4-BE49-F238E27FC236}">
                <a16:creationId xmlns:a16="http://schemas.microsoft.com/office/drawing/2014/main" id="{70774F00-0A8A-87B0-47FB-CCAC1042FC0E}"/>
              </a:ext>
            </a:extLst>
          </p:cNvPr>
          <p:cNvSpPr>
            <a:spLocks noGrp="1"/>
          </p:cNvSpPr>
          <p:nvPr>
            <p:ph type="sldNum" sz="quarter" idx="12"/>
          </p:nvPr>
        </p:nvSpPr>
        <p:spPr/>
        <p:txBody>
          <a:bodyPr/>
          <a:lstStyle/>
          <a:p>
            <a:fld id="{DB558DC6-E313-E247-9050-BA17FD2A5F72}" type="slidenum">
              <a:rPr lang="en-BE" smtClean="0"/>
              <a:t>9</a:t>
            </a:fld>
            <a:endParaRPr lang="en-BE"/>
          </a:p>
        </p:txBody>
      </p:sp>
      <p:sp>
        <p:nvSpPr>
          <p:cNvPr id="4" name="Title 1">
            <a:extLst>
              <a:ext uri="{FF2B5EF4-FFF2-40B4-BE49-F238E27FC236}">
                <a16:creationId xmlns:a16="http://schemas.microsoft.com/office/drawing/2014/main" id="{2A06FE46-DE31-FA34-3C9A-96C2CD096D0E}"/>
              </a:ext>
            </a:extLst>
          </p:cNvPr>
          <p:cNvSpPr txBox="1">
            <a:spLocks/>
          </p:cNvSpPr>
          <p:nvPr/>
        </p:nvSpPr>
        <p:spPr>
          <a:xfrm>
            <a:off x="4507123" y="673590"/>
            <a:ext cx="6123327" cy="1464018"/>
          </a:xfrm>
          <a:prstGeom prst="rect">
            <a:avLst/>
          </a:prstGeom>
        </p:spPr>
        <p:txBody>
          <a:bodyPr>
            <a:normAutofit fontScale="97500"/>
          </a:bodyPr>
          <a:lstStyle>
            <a:lvl1pPr algn="l" defTabSz="914400" rtl="0" eaLnBrk="1" latinLnBrk="0" hangingPunct="1">
              <a:lnSpc>
                <a:spcPct val="90000"/>
              </a:lnSpc>
              <a:spcBef>
                <a:spcPct val="0"/>
              </a:spcBef>
              <a:buNone/>
              <a:defRPr sz="4000" b="1" i="0" kern="1200" cap="none" baseline="0">
                <a:solidFill>
                  <a:srgbClr val="35A8E0"/>
                </a:solidFill>
                <a:latin typeface="Montserrat" panose="020F0502020204030204" pitchFamily="34" charset="0"/>
                <a:ea typeface="+mj-ea"/>
                <a:cs typeface="+mj-cs"/>
              </a:defRPr>
            </a:lvl1pPr>
          </a:lstStyle>
          <a:p>
            <a:endParaRPr lang="nl-BE" sz="3500"/>
          </a:p>
        </p:txBody>
      </p:sp>
      <p:sp>
        <p:nvSpPr>
          <p:cNvPr id="16" name="Title 1">
            <a:extLst>
              <a:ext uri="{FF2B5EF4-FFF2-40B4-BE49-F238E27FC236}">
                <a16:creationId xmlns:a16="http://schemas.microsoft.com/office/drawing/2014/main" id="{21D7812B-3D1D-28C5-4612-22EDACDA8177}"/>
              </a:ext>
            </a:extLst>
          </p:cNvPr>
          <p:cNvSpPr txBox="1">
            <a:spLocks/>
          </p:cNvSpPr>
          <p:nvPr/>
        </p:nvSpPr>
        <p:spPr>
          <a:xfrm>
            <a:off x="316650" y="557695"/>
            <a:ext cx="3413384" cy="1058662"/>
          </a:xfrm>
          <a:prstGeom prst="rect">
            <a:avLst/>
          </a:prstGeom>
        </p:spPr>
        <p:txBody>
          <a:bodyPr/>
          <a:lstStyle>
            <a:lvl1pPr algn="l" defTabSz="914400" rtl="0" eaLnBrk="1" latinLnBrk="0" hangingPunct="1">
              <a:lnSpc>
                <a:spcPct val="90000"/>
              </a:lnSpc>
              <a:spcBef>
                <a:spcPct val="0"/>
              </a:spcBef>
              <a:buNone/>
              <a:defRPr sz="4000" b="1" i="0" kern="1200" cap="none" baseline="0">
                <a:solidFill>
                  <a:srgbClr val="35A8E0"/>
                </a:solidFill>
                <a:latin typeface="Montserrat" panose="020F0502020204030204" pitchFamily="34" charset="0"/>
                <a:ea typeface="+mj-ea"/>
                <a:cs typeface="+mj-cs"/>
              </a:defRPr>
            </a:lvl1pPr>
          </a:lstStyle>
          <a:p>
            <a:r>
              <a:rPr lang="nl-BE"/>
              <a:t>Website</a:t>
            </a:r>
            <a:endParaRPr lang="en-BE"/>
          </a:p>
        </p:txBody>
      </p:sp>
      <p:pic>
        <p:nvPicPr>
          <p:cNvPr id="6" name="Afbeelding 5">
            <a:extLst>
              <a:ext uri="{FF2B5EF4-FFF2-40B4-BE49-F238E27FC236}">
                <a16:creationId xmlns:a16="http://schemas.microsoft.com/office/drawing/2014/main" id="{54A834D4-C794-F04D-0BA3-7DA0B2B0BF9C}"/>
              </a:ext>
            </a:extLst>
          </p:cNvPr>
          <p:cNvPicPr>
            <a:picLocks noChangeAspect="1"/>
          </p:cNvPicPr>
          <p:nvPr/>
        </p:nvPicPr>
        <p:blipFill>
          <a:blip r:embed="rId2"/>
          <a:stretch>
            <a:fillRect/>
          </a:stretch>
        </p:blipFill>
        <p:spPr>
          <a:xfrm>
            <a:off x="3266812" y="0"/>
            <a:ext cx="9446996" cy="6858000"/>
          </a:xfrm>
          <a:prstGeom prst="rect">
            <a:avLst/>
          </a:prstGeom>
        </p:spPr>
      </p:pic>
      <p:sp>
        <p:nvSpPr>
          <p:cNvPr id="9" name="Text Placeholder 4">
            <a:extLst>
              <a:ext uri="{FF2B5EF4-FFF2-40B4-BE49-F238E27FC236}">
                <a16:creationId xmlns:a16="http://schemas.microsoft.com/office/drawing/2014/main" id="{5C6DCE15-B13B-8189-CAAE-C64FECBF01C2}"/>
              </a:ext>
            </a:extLst>
          </p:cNvPr>
          <p:cNvSpPr txBox="1">
            <a:spLocks/>
          </p:cNvSpPr>
          <p:nvPr/>
        </p:nvSpPr>
        <p:spPr>
          <a:xfrm>
            <a:off x="316650" y="1163831"/>
            <a:ext cx="2994719" cy="5136474"/>
          </a:xfrm>
          <a:prstGeom prst="rect">
            <a:avLst/>
          </a:prstGeom>
        </p:spPr>
        <p:txBody>
          <a:bodyPr vert="horz" lIns="91440" tIns="45720" rIns="91440" bIns="45720" rtlCol="0">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sz="3200" b="1" i="0" kern="1200" baseline="0">
                <a:solidFill>
                  <a:srgbClr val="174861"/>
                </a:solidFill>
                <a:latin typeface="Montserrat" pitchFamily="2" charset="77"/>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800" kern="1200" baseline="0">
                <a:solidFill>
                  <a:srgbClr val="174861"/>
                </a:solidFill>
                <a:latin typeface="Montserrat" pitchFamily="2" charset="77"/>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400" kern="1200" baseline="0">
                <a:solidFill>
                  <a:srgbClr val="174861"/>
                </a:solidFill>
                <a:latin typeface="Montserrat" pitchFamily="2" charset="77"/>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2000" kern="1200" baseline="0">
                <a:solidFill>
                  <a:srgbClr val="174861"/>
                </a:solidFill>
                <a:latin typeface="Montserrat" pitchFamily="2" charset="77"/>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2000" kern="1200" baseline="0">
                <a:solidFill>
                  <a:srgbClr val="174861"/>
                </a:solidFill>
                <a:latin typeface="Montserrat" pitchFamily="2" charset="77"/>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9pPr>
          </a:lstStyle>
          <a:p>
            <a:r>
              <a:rPr lang="en-US" sz="2000"/>
              <a:t>Online card browser</a:t>
            </a:r>
          </a:p>
          <a:p>
            <a:endParaRPr lang="en-US" sz="2000" b="0"/>
          </a:p>
          <a:p>
            <a:r>
              <a:rPr lang="en-US" sz="2000" b="0"/>
              <a:t>How to play</a:t>
            </a:r>
          </a:p>
          <a:p>
            <a:endParaRPr lang="en-US" sz="2000" b="0"/>
          </a:p>
          <a:p>
            <a:r>
              <a:rPr lang="en-US" sz="2000" b="0"/>
              <a:t>Mappings</a:t>
            </a:r>
          </a:p>
          <a:p>
            <a:endParaRPr lang="en-US" sz="2000" b="0"/>
          </a:p>
          <a:p>
            <a:r>
              <a:rPr lang="en-US" sz="2000" b="0"/>
              <a:t>Attack descriptions</a:t>
            </a:r>
          </a:p>
          <a:p>
            <a:endParaRPr lang="en-US" sz="2000" b="0"/>
          </a:p>
          <a:p>
            <a:r>
              <a:rPr lang="en-US" sz="2000" b="0"/>
              <a:t>Taxonomy</a:t>
            </a:r>
          </a:p>
          <a:p>
            <a:endParaRPr lang="en-US" sz="2000" b="0"/>
          </a:p>
          <a:p>
            <a:r>
              <a:rPr lang="en-US" sz="2000" b="0"/>
              <a:t>Blog</a:t>
            </a:r>
          </a:p>
          <a:p>
            <a:endParaRPr lang="en-US" sz="2000" b="0"/>
          </a:p>
          <a:p>
            <a:r>
              <a:rPr lang="en-US" sz="2000" b="0"/>
              <a:t>Comment section</a:t>
            </a:r>
          </a:p>
        </p:txBody>
      </p:sp>
    </p:spTree>
    <p:extLst>
      <p:ext uri="{BB962C8B-B14F-4D97-AF65-F5344CB8AC3E}">
        <p14:creationId xmlns:p14="http://schemas.microsoft.com/office/powerpoint/2010/main" val="232680056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009DCEB4335E4CABC25D1D016AC0BE" ma:contentTypeVersion="14" ma:contentTypeDescription="Een nieuw document maken." ma:contentTypeScope="" ma:versionID="b3d8aa8c817dea89728bde59d61f41fe">
  <xsd:schema xmlns:xsd="http://www.w3.org/2001/XMLSchema" xmlns:xs="http://www.w3.org/2001/XMLSchema" xmlns:p="http://schemas.microsoft.com/office/2006/metadata/properties" xmlns:ns2="b61ec5b3-cfcc-46e4-8e42-bdfe5bccf6b1" xmlns:ns3="9c63d248-b2b3-4bce-a5cf-1d6714c12f91" targetNamespace="http://schemas.microsoft.com/office/2006/metadata/properties" ma:root="true" ma:fieldsID="418bea4dad973ad91d826bda160c4105" ns2:_="" ns3:_="">
    <xsd:import namespace="b61ec5b3-cfcc-46e4-8e42-bdfe5bccf6b1"/>
    <xsd:import namespace="9c63d248-b2b3-4bce-a5cf-1d6714c12f91"/>
    <xsd:element name="properties">
      <xsd:complexType>
        <xsd:sequence>
          <xsd:element name="documentManagement">
            <xsd:complexType>
              <xsd:all>
                <xsd:element ref="ns2:MediaServiceMetadata" minOccurs="0"/>
                <xsd:element ref="ns2:MediaServiceFastMetadata"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2:MediaServiceObjectDetectorVersions" minOccurs="0"/>
                <xsd:element ref="ns2:MediaServiceSearchProperties" minOccurs="0"/>
                <xsd:element ref="ns2:MediaServiceDateTaken" minOccurs="0"/>
                <xsd:element ref="ns2:MediaLengthInSecond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61ec5b3-cfcc-46e4-8e42-bdfe5bccf6b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1" nillable="true" ma:taxonomy="true" ma:internalName="lcf76f155ced4ddcb4097134ff3c332f" ma:taxonomyFieldName="MediaServiceImageTags" ma:displayName="Afbeeldingtags" ma:readOnly="false" ma:fieldId="{5cf76f15-5ced-4ddc-b409-7134ff3c332f}" ma:taxonomyMulti="true" ma:sspId="cf1b6284-91d2-4991-860a-9498dd78a72a" ma:termSetId="09814cd3-568e-fe90-9814-8d621ff8fb84" ma:anchorId="fba54fb3-c3e1-fe81-a776-ca4b69148c4d" ma:open="true" ma:isKeyword="false">
      <xsd:complexType>
        <xsd:sequence>
          <xsd:element ref="pc:Terms" minOccurs="0" maxOccurs="1"/>
        </xsd:sequence>
      </xsd:complex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ObjectDetectorVersions" ma:index="16" nillable="true" ma:displayName="MediaServiceObjectDetectorVersions" ma:hidden="true" ma:indexed="true" ma:internalName="MediaServiceObjectDetectorVersions"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9c63d248-b2b3-4bce-a5cf-1d6714c12f91" elementFormDefault="qualified">
    <xsd:import namespace="http://schemas.microsoft.com/office/2006/documentManagement/types"/>
    <xsd:import namespace="http://schemas.microsoft.com/office/infopath/2007/PartnerControls"/>
    <xsd:element name="TaxCatchAll" ma:index="12" nillable="true" ma:displayName="Taxonomy Catch All Column" ma:hidden="true" ma:list="{24ff177f-14fd-436e-961a-9e4ea910c5b3}" ma:internalName="TaxCatchAll" ma:showField="CatchAllData" ma:web="9c63d248-b2b3-4bce-a5cf-1d6714c12f91">
      <xsd:complexType>
        <xsd:complexContent>
          <xsd:extension base="dms:MultiChoiceLookup">
            <xsd:sequence>
              <xsd:element name="Value" type="dms:Lookup" maxOccurs="unbounded" minOccurs="0" nillable="true"/>
            </xsd:sequence>
          </xsd:extension>
        </xsd:complexContent>
      </xsd:complexType>
    </xsd:element>
    <xsd:element name="SharedWithUsers" ma:index="20" nillable="true" ma:displayName="Gedeeld met"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1" nillable="true" ma:displayName="Gedeeld met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ou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TaxCatchAll xmlns="9c63d248-b2b3-4bce-a5cf-1d6714c12f91" xsi:nil="true"/>
    <lcf76f155ced4ddcb4097134ff3c332f xmlns="b61ec5b3-cfcc-46e4-8e42-bdfe5bccf6b1">
      <Terms xmlns="http://schemas.microsoft.com/office/infopath/2007/PartnerControls"/>
    </lcf76f155ced4ddcb4097134ff3c332f>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869FE4D-A45E-4971-A294-7A82F63FD77B}">
  <ds:schemaRefs>
    <ds:schemaRef ds:uri="9c63d248-b2b3-4bce-a5cf-1d6714c12f91"/>
    <ds:schemaRef ds:uri="b61ec5b3-cfcc-46e4-8e42-bdfe5bccf6b1"/>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8895E51A-AB25-4740-83D6-09EE78A0FBFE}">
  <ds:schemaRefs>
    <ds:schemaRef ds:uri="9c63d248-b2b3-4bce-a5cf-1d6714c12f91"/>
    <ds:schemaRef ds:uri="b61ec5b3-cfcc-46e4-8e42-bdfe5bccf6b1"/>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35B3CB04-32A0-463B-A1F8-289F5405B9C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Ion Boardroom</Template>
  <Application>Microsoft Office PowerPoint</Application>
  <PresentationFormat>Widescreen</PresentationFormat>
  <Slides>21</Slides>
  <Notes>1</Notes>
  <HiddenSlides>0</HiddenSlides>
  <ScaleCrop>false</ScaleCrop>
  <HeadingPairs>
    <vt:vector size="4" baseType="variant">
      <vt:variant>
        <vt:lpstr>Theme</vt:lpstr>
      </vt:variant>
      <vt:variant>
        <vt:i4>1</vt:i4>
      </vt:variant>
      <vt:variant>
        <vt:lpstr>Slide Titles</vt:lpstr>
      </vt:variant>
      <vt:variant>
        <vt:i4>21</vt:i4>
      </vt:variant>
    </vt:vector>
  </HeadingPairs>
  <TitlesOfParts>
    <vt:vector size="22" baseType="lpstr">
      <vt:lpstr>Office Theme</vt:lpstr>
      <vt:lpstr>OWASP Cornucopia and Scrum</vt:lpstr>
      <vt:lpstr>PowerPoint Presentation</vt:lpstr>
      <vt:lpstr>Agenda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Cornucopia &amp; Scrum</vt:lpstr>
      <vt:lpstr>The WHY of Scrum (core concepts)</vt:lpstr>
      <vt:lpstr>PowerPoint Presentation</vt:lpstr>
      <vt:lpstr>Scrum is so popular because it is the same type of process as Software Development</vt:lpstr>
      <vt:lpstr>Timebox</vt:lpstr>
      <vt:lpstr>Timeboxes in Scrum</vt:lpstr>
      <vt:lpstr>KISS</vt:lpstr>
      <vt:lpstr>Scrum – Process &amp; Integration of Cornucopia</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DNL-KVO</dc:title>
  <dc:creator>Kristof Goossens | E-Trace</dc:creator>
  <cp:revision>1</cp:revision>
  <dcterms:created xsi:type="dcterms:W3CDTF">2023-11-21T08:43:20Z</dcterms:created>
  <dcterms:modified xsi:type="dcterms:W3CDTF">2024-05-02T13:49:55Z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0x010100EE009DCEB4335E4CABC25D1D016AC0BE</vt:lpwstr>
  </property>
  <property fmtid="{D5CDD505-2E9C-101B-9397-08002B2CF9AE}" pid="3" name="MediaServiceImageTags">
    <vt:lpwstr/>
  </property>
</Properties>
</file>